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74" r:id="rId3"/>
    <p:sldId id="285" r:id="rId4"/>
    <p:sldId id="286" r:id="rId5"/>
    <p:sldId id="280" r:id="rId6"/>
    <p:sldId id="287" r:id="rId7"/>
    <p:sldId id="282" r:id="rId8"/>
    <p:sldId id="281" r:id="rId9"/>
    <p:sldId id="288" r:id="rId10"/>
    <p:sldId id="283" r:id="rId11"/>
    <p:sldId id="275" r:id="rId12"/>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2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CDB66A-B85C-4E7C-9D19-FAE04F925DB0}" type="doc">
      <dgm:prSet loTypeId="urn:microsoft.com/office/officeart/2005/8/layout/radial4" loCatId="relationship" qsTypeId="urn:microsoft.com/office/officeart/2005/8/quickstyle/3d3" qsCatId="3D" csTypeId="urn:microsoft.com/office/officeart/2005/8/colors/colorful4" csCatId="colorful" phldr="1"/>
      <dgm:spPr/>
      <dgm:t>
        <a:bodyPr/>
        <a:lstStyle/>
        <a:p>
          <a:endParaRPr lang="es-CO"/>
        </a:p>
      </dgm:t>
    </dgm:pt>
    <dgm:pt modelId="{B72C2E3C-59DA-4E27-8AF6-8D7B61D9E2B2}">
      <dgm:prSet phldrT="[Texto]"/>
      <dgm:spPr/>
      <dgm:t>
        <a:bodyPr/>
        <a:lstStyle/>
        <a:p>
          <a:r>
            <a:rPr lang="es-CO" dirty="0" smtClean="0">
              <a:effectLst>
                <a:outerShdw blurRad="38100" dist="38100" dir="2700000" algn="tl">
                  <a:srgbClr val="000000">
                    <a:alpha val="43137"/>
                  </a:srgbClr>
                </a:outerShdw>
              </a:effectLst>
              <a:latin typeface="Comic Sans MS" pitchFamily="66" charset="0"/>
            </a:rPr>
            <a:t>Consejo de Indias</a:t>
          </a:r>
          <a:endParaRPr lang="es-CO" dirty="0">
            <a:effectLst>
              <a:outerShdw blurRad="38100" dist="38100" dir="2700000" algn="tl">
                <a:srgbClr val="000000">
                  <a:alpha val="43137"/>
                </a:srgbClr>
              </a:outerShdw>
            </a:effectLst>
            <a:latin typeface="Comic Sans MS" pitchFamily="66" charset="0"/>
          </a:endParaRPr>
        </a:p>
      </dgm:t>
    </dgm:pt>
    <dgm:pt modelId="{7F9B4F1D-6454-4838-828C-3183885D8379}" type="parTrans" cxnId="{18B6BB87-1C41-4BC8-88F7-C0885DE15679}">
      <dgm:prSet/>
      <dgm:spPr/>
      <dgm:t>
        <a:bodyPr/>
        <a:lstStyle/>
        <a:p>
          <a:endParaRPr lang="es-CO"/>
        </a:p>
      </dgm:t>
    </dgm:pt>
    <dgm:pt modelId="{DC8BB3AE-AE19-4FAF-871B-5AC5834EF07A}" type="sibTrans" cxnId="{18B6BB87-1C41-4BC8-88F7-C0885DE15679}">
      <dgm:prSet/>
      <dgm:spPr/>
      <dgm:t>
        <a:bodyPr/>
        <a:lstStyle/>
        <a:p>
          <a:endParaRPr lang="es-CO"/>
        </a:p>
      </dgm:t>
    </dgm:pt>
    <dgm:pt modelId="{6219598D-0ADA-4DFB-A35B-4A14035761A8}">
      <dgm:prSet phldrT="[Texto]" custT="1"/>
      <dgm:spPr/>
      <dgm:t>
        <a:bodyPr/>
        <a:lstStyle/>
        <a:p>
          <a:r>
            <a:rPr lang="es-CO" sz="2000" smtClean="0">
              <a:effectLst>
                <a:outerShdw blurRad="38100" dist="38100" dir="2700000" algn="tl">
                  <a:srgbClr val="000000">
                    <a:alpha val="43137"/>
                  </a:srgbClr>
                </a:outerShdw>
              </a:effectLst>
              <a:latin typeface="Comic Sans MS" pitchFamily="66" charset="0"/>
            </a:rPr>
            <a:t>Tribunal de aplicación de todos los pleitos americanos </a:t>
          </a:r>
          <a:endParaRPr lang="es-CO" sz="2000" dirty="0">
            <a:effectLst>
              <a:outerShdw blurRad="38100" dist="38100" dir="2700000" algn="tl">
                <a:srgbClr val="000000">
                  <a:alpha val="43137"/>
                </a:srgbClr>
              </a:outerShdw>
            </a:effectLst>
            <a:latin typeface="Comic Sans MS" pitchFamily="66" charset="0"/>
          </a:endParaRPr>
        </a:p>
      </dgm:t>
    </dgm:pt>
    <dgm:pt modelId="{B36E6893-64FB-4E01-9E44-A81042C6572D}" type="parTrans" cxnId="{90A66616-F82A-4623-B60A-BF0F9DFFB48E}">
      <dgm:prSet/>
      <dgm:spPr/>
      <dgm:t>
        <a:bodyPr/>
        <a:lstStyle/>
        <a:p>
          <a:endParaRPr lang="es-CO"/>
        </a:p>
      </dgm:t>
    </dgm:pt>
    <dgm:pt modelId="{FEBE2785-53B8-46FB-998A-EB4CD78BD328}" type="sibTrans" cxnId="{90A66616-F82A-4623-B60A-BF0F9DFFB48E}">
      <dgm:prSet/>
      <dgm:spPr/>
      <dgm:t>
        <a:bodyPr/>
        <a:lstStyle/>
        <a:p>
          <a:endParaRPr lang="es-CO"/>
        </a:p>
      </dgm:t>
    </dgm:pt>
    <dgm:pt modelId="{5065B065-8EC5-4B3D-9CEF-238FD62B8B0C}">
      <dgm:prSet phldrT="[Texto]"/>
      <dgm:spPr/>
      <dgm:t>
        <a:bodyPr/>
        <a:lstStyle/>
        <a:p>
          <a:r>
            <a:rPr lang="es-CO" smtClean="0">
              <a:effectLst>
                <a:outerShdw blurRad="38100" dist="38100" dir="2700000" algn="tl">
                  <a:srgbClr val="000000">
                    <a:alpha val="43137"/>
                  </a:srgbClr>
                </a:outerShdw>
              </a:effectLst>
              <a:latin typeface="Comic Sans MS" pitchFamily="66" charset="0"/>
            </a:rPr>
            <a:t>Formado por letrados </a:t>
          </a:r>
          <a:endParaRPr lang="es-CO" dirty="0">
            <a:effectLst>
              <a:outerShdw blurRad="38100" dist="38100" dir="2700000" algn="tl">
                <a:srgbClr val="000000">
                  <a:alpha val="43137"/>
                </a:srgbClr>
              </a:outerShdw>
            </a:effectLst>
            <a:latin typeface="Comic Sans MS" pitchFamily="66" charset="0"/>
          </a:endParaRPr>
        </a:p>
      </dgm:t>
    </dgm:pt>
    <dgm:pt modelId="{D9427D58-52AA-4DC9-8F0C-E78CE1279C88}" type="parTrans" cxnId="{2AF91BBD-C8C3-45AC-8B57-A8C245F9E43F}">
      <dgm:prSet/>
      <dgm:spPr/>
      <dgm:t>
        <a:bodyPr/>
        <a:lstStyle/>
        <a:p>
          <a:endParaRPr lang="es-CO"/>
        </a:p>
      </dgm:t>
    </dgm:pt>
    <dgm:pt modelId="{F70D9D2B-CD55-4A3D-A23F-251C726757F1}" type="sibTrans" cxnId="{2AF91BBD-C8C3-45AC-8B57-A8C245F9E43F}">
      <dgm:prSet/>
      <dgm:spPr/>
      <dgm:t>
        <a:bodyPr/>
        <a:lstStyle/>
        <a:p>
          <a:endParaRPr lang="es-CO"/>
        </a:p>
      </dgm:t>
    </dgm:pt>
    <dgm:pt modelId="{D6B7A69B-C8D5-4476-9B77-E8B90287CF95}">
      <dgm:prSet phldrT="[Texto]"/>
      <dgm:spPr/>
      <dgm:t>
        <a:bodyPr/>
        <a:lstStyle/>
        <a:p>
          <a:r>
            <a:rPr lang="es-CO" smtClean="0">
              <a:effectLst>
                <a:outerShdw blurRad="38100" dist="38100" dir="2700000" algn="tl">
                  <a:srgbClr val="000000">
                    <a:alpha val="43137"/>
                  </a:srgbClr>
                </a:outerShdw>
              </a:effectLst>
              <a:latin typeface="Comic Sans MS" pitchFamily="66" charset="0"/>
            </a:rPr>
            <a:t>Control de la casa de Contratación</a:t>
          </a:r>
          <a:endParaRPr lang="es-CO" dirty="0">
            <a:effectLst>
              <a:outerShdw blurRad="38100" dist="38100" dir="2700000" algn="tl">
                <a:srgbClr val="000000">
                  <a:alpha val="43137"/>
                </a:srgbClr>
              </a:outerShdw>
            </a:effectLst>
            <a:latin typeface="Comic Sans MS" pitchFamily="66" charset="0"/>
          </a:endParaRPr>
        </a:p>
      </dgm:t>
    </dgm:pt>
    <dgm:pt modelId="{B2101C38-45BE-4E86-8056-706AA6B7D275}" type="parTrans" cxnId="{4EC8FFD2-486B-4D85-AF42-B8FEE4D4BB60}">
      <dgm:prSet/>
      <dgm:spPr/>
      <dgm:t>
        <a:bodyPr/>
        <a:lstStyle/>
        <a:p>
          <a:endParaRPr lang="es-CO"/>
        </a:p>
      </dgm:t>
    </dgm:pt>
    <dgm:pt modelId="{00A33F89-7FC1-4AF9-BC19-4440760C4CDC}" type="sibTrans" cxnId="{4EC8FFD2-486B-4D85-AF42-B8FEE4D4BB60}">
      <dgm:prSet/>
      <dgm:spPr/>
      <dgm:t>
        <a:bodyPr/>
        <a:lstStyle/>
        <a:p>
          <a:endParaRPr lang="es-CO"/>
        </a:p>
      </dgm:t>
    </dgm:pt>
    <dgm:pt modelId="{9813A32C-8960-4E75-93C9-295F952E55B2}">
      <dgm:prSet/>
      <dgm:spPr/>
      <dgm:t>
        <a:bodyPr/>
        <a:lstStyle/>
        <a:p>
          <a:r>
            <a:rPr lang="es-CO" smtClean="0">
              <a:effectLst>
                <a:outerShdw blurRad="38100" dist="38100" dir="2700000" algn="tl">
                  <a:srgbClr val="000000">
                    <a:alpha val="43137"/>
                  </a:srgbClr>
                </a:outerShdw>
              </a:effectLst>
              <a:latin typeface="Comic Sans MS" pitchFamily="66" charset="0"/>
            </a:rPr>
            <a:t>Elaborar todas las leyes y órdenes relacionadas con América</a:t>
          </a:r>
          <a:endParaRPr lang="es-CO" dirty="0">
            <a:effectLst>
              <a:outerShdw blurRad="38100" dist="38100" dir="2700000" algn="tl">
                <a:srgbClr val="000000">
                  <a:alpha val="43137"/>
                </a:srgbClr>
              </a:outerShdw>
            </a:effectLst>
            <a:latin typeface="Comic Sans MS" pitchFamily="66" charset="0"/>
          </a:endParaRPr>
        </a:p>
      </dgm:t>
    </dgm:pt>
    <dgm:pt modelId="{4B196B00-C2D0-4EAA-AC9A-B8F71ECA06DF}" type="parTrans" cxnId="{4A03AB0F-172F-4D46-A6D1-769C1E656E79}">
      <dgm:prSet/>
      <dgm:spPr/>
      <dgm:t>
        <a:bodyPr/>
        <a:lstStyle/>
        <a:p>
          <a:endParaRPr lang="es-CO"/>
        </a:p>
      </dgm:t>
    </dgm:pt>
    <dgm:pt modelId="{19DDB1B7-0133-47D5-85A2-C42AB25DCA8E}" type="sibTrans" cxnId="{4A03AB0F-172F-4D46-A6D1-769C1E656E79}">
      <dgm:prSet/>
      <dgm:spPr/>
      <dgm:t>
        <a:bodyPr/>
        <a:lstStyle/>
        <a:p>
          <a:endParaRPr lang="es-CO"/>
        </a:p>
      </dgm:t>
    </dgm:pt>
    <dgm:pt modelId="{5BE34199-65D7-4EB6-B385-ACA7A2F39C59}" type="pres">
      <dgm:prSet presAssocID="{2ACDB66A-B85C-4E7C-9D19-FAE04F925DB0}" presName="cycle" presStyleCnt="0">
        <dgm:presLayoutVars>
          <dgm:chMax val="1"/>
          <dgm:dir/>
          <dgm:animLvl val="ctr"/>
          <dgm:resizeHandles val="exact"/>
        </dgm:presLayoutVars>
      </dgm:prSet>
      <dgm:spPr/>
      <dgm:t>
        <a:bodyPr/>
        <a:lstStyle/>
        <a:p>
          <a:endParaRPr lang="es-CO"/>
        </a:p>
      </dgm:t>
    </dgm:pt>
    <dgm:pt modelId="{50991BFC-C255-40F4-BB14-8AF16EE6B43F}" type="pres">
      <dgm:prSet presAssocID="{B72C2E3C-59DA-4E27-8AF6-8D7B61D9E2B2}" presName="centerShape" presStyleLbl="node0" presStyleIdx="0" presStyleCnt="1" custLinFactNeighborX="-2496" custLinFactNeighborY="-16975"/>
      <dgm:spPr/>
      <dgm:t>
        <a:bodyPr/>
        <a:lstStyle/>
        <a:p>
          <a:endParaRPr lang="es-CO"/>
        </a:p>
      </dgm:t>
    </dgm:pt>
    <dgm:pt modelId="{B58151D9-039D-4220-B95E-15CDB1C185EB}" type="pres">
      <dgm:prSet presAssocID="{B36E6893-64FB-4E01-9E44-A81042C6572D}" presName="parTrans" presStyleLbl="bgSibTrans2D1" presStyleIdx="0" presStyleCnt="4"/>
      <dgm:spPr/>
      <dgm:t>
        <a:bodyPr/>
        <a:lstStyle/>
        <a:p>
          <a:endParaRPr lang="es-CO"/>
        </a:p>
      </dgm:t>
    </dgm:pt>
    <dgm:pt modelId="{F91836DF-D535-423B-B447-7469EC561109}" type="pres">
      <dgm:prSet presAssocID="{6219598D-0ADA-4DFB-A35B-4A14035761A8}" presName="node" presStyleLbl="node1" presStyleIdx="0" presStyleCnt="4" custRadScaleRad="92766" custRadScaleInc="-51936">
        <dgm:presLayoutVars>
          <dgm:bulletEnabled val="1"/>
        </dgm:presLayoutVars>
      </dgm:prSet>
      <dgm:spPr/>
      <dgm:t>
        <a:bodyPr/>
        <a:lstStyle/>
        <a:p>
          <a:endParaRPr lang="es-CO"/>
        </a:p>
      </dgm:t>
    </dgm:pt>
    <dgm:pt modelId="{EC200994-AB8A-43DB-A9FE-7F9A45750916}" type="pres">
      <dgm:prSet presAssocID="{D9427D58-52AA-4DC9-8F0C-E78CE1279C88}" presName="parTrans" presStyleLbl="bgSibTrans2D1" presStyleIdx="1" presStyleCnt="4"/>
      <dgm:spPr/>
      <dgm:t>
        <a:bodyPr/>
        <a:lstStyle/>
        <a:p>
          <a:endParaRPr lang="es-CO"/>
        </a:p>
      </dgm:t>
    </dgm:pt>
    <dgm:pt modelId="{36A18B18-CAA0-449D-A409-B5F15F7FF1B0}" type="pres">
      <dgm:prSet presAssocID="{5065B065-8EC5-4B3D-9CEF-238FD62B8B0C}" presName="node" presStyleLbl="node1" presStyleIdx="1" presStyleCnt="4" custRadScaleRad="138037" custRadScaleInc="-37050">
        <dgm:presLayoutVars>
          <dgm:bulletEnabled val="1"/>
        </dgm:presLayoutVars>
      </dgm:prSet>
      <dgm:spPr/>
      <dgm:t>
        <a:bodyPr/>
        <a:lstStyle/>
        <a:p>
          <a:endParaRPr lang="es-CO"/>
        </a:p>
      </dgm:t>
    </dgm:pt>
    <dgm:pt modelId="{C6E7F16B-5B4C-4F92-82EF-E2B0EAECB9EE}" type="pres">
      <dgm:prSet presAssocID="{B2101C38-45BE-4E86-8056-706AA6B7D275}" presName="parTrans" presStyleLbl="bgSibTrans2D1" presStyleIdx="2" presStyleCnt="4"/>
      <dgm:spPr/>
      <dgm:t>
        <a:bodyPr/>
        <a:lstStyle/>
        <a:p>
          <a:endParaRPr lang="es-CO"/>
        </a:p>
      </dgm:t>
    </dgm:pt>
    <dgm:pt modelId="{47F2DBA8-4677-465A-A5FF-CC31A926F0D5}" type="pres">
      <dgm:prSet presAssocID="{D6B7A69B-C8D5-4476-9B77-E8B90287CF95}" presName="node" presStyleLbl="node1" presStyleIdx="2" presStyleCnt="4" custRadScaleRad="137145" custRadScaleInc="36116">
        <dgm:presLayoutVars>
          <dgm:bulletEnabled val="1"/>
        </dgm:presLayoutVars>
      </dgm:prSet>
      <dgm:spPr/>
      <dgm:t>
        <a:bodyPr/>
        <a:lstStyle/>
        <a:p>
          <a:endParaRPr lang="es-CO"/>
        </a:p>
      </dgm:t>
    </dgm:pt>
    <dgm:pt modelId="{8D102DCB-E2F6-4320-8F4A-496B12703AD0}" type="pres">
      <dgm:prSet presAssocID="{4B196B00-C2D0-4EAA-AC9A-B8F71ECA06DF}" presName="parTrans" presStyleLbl="bgSibTrans2D1" presStyleIdx="3" presStyleCnt="4"/>
      <dgm:spPr/>
      <dgm:t>
        <a:bodyPr/>
        <a:lstStyle/>
        <a:p>
          <a:endParaRPr lang="es-CO"/>
        </a:p>
      </dgm:t>
    </dgm:pt>
    <dgm:pt modelId="{FB923EBA-CE43-497D-A7FC-72DB6F089931}" type="pres">
      <dgm:prSet presAssocID="{9813A32C-8960-4E75-93C9-295F952E55B2}" presName="node" presStyleLbl="node1" presStyleIdx="3" presStyleCnt="4" custRadScaleRad="95720" custRadScaleInc="64535">
        <dgm:presLayoutVars>
          <dgm:bulletEnabled val="1"/>
        </dgm:presLayoutVars>
      </dgm:prSet>
      <dgm:spPr/>
      <dgm:t>
        <a:bodyPr/>
        <a:lstStyle/>
        <a:p>
          <a:endParaRPr lang="es-CO"/>
        </a:p>
      </dgm:t>
    </dgm:pt>
  </dgm:ptLst>
  <dgm:cxnLst>
    <dgm:cxn modelId="{4A03AB0F-172F-4D46-A6D1-769C1E656E79}" srcId="{B72C2E3C-59DA-4E27-8AF6-8D7B61D9E2B2}" destId="{9813A32C-8960-4E75-93C9-295F952E55B2}" srcOrd="3" destOrd="0" parTransId="{4B196B00-C2D0-4EAA-AC9A-B8F71ECA06DF}" sibTransId="{19DDB1B7-0133-47D5-85A2-C42AB25DCA8E}"/>
    <dgm:cxn modelId="{289867D3-9CDB-48BB-ACDB-B1B3BCFA83D2}" type="presOf" srcId="{D6B7A69B-C8D5-4476-9B77-E8B90287CF95}" destId="{47F2DBA8-4677-465A-A5FF-CC31A926F0D5}" srcOrd="0" destOrd="0" presId="urn:microsoft.com/office/officeart/2005/8/layout/radial4"/>
    <dgm:cxn modelId="{296C48D5-0493-4B53-8F0D-79F2481D26A0}" type="presOf" srcId="{B72C2E3C-59DA-4E27-8AF6-8D7B61D9E2B2}" destId="{50991BFC-C255-40F4-BB14-8AF16EE6B43F}" srcOrd="0" destOrd="0" presId="urn:microsoft.com/office/officeart/2005/8/layout/radial4"/>
    <dgm:cxn modelId="{F0FB8570-E8E6-48F4-9BCB-DC8543DB249A}" type="presOf" srcId="{B2101C38-45BE-4E86-8056-706AA6B7D275}" destId="{C6E7F16B-5B4C-4F92-82EF-E2B0EAECB9EE}" srcOrd="0" destOrd="0" presId="urn:microsoft.com/office/officeart/2005/8/layout/radial4"/>
    <dgm:cxn modelId="{4EC8FFD2-486B-4D85-AF42-B8FEE4D4BB60}" srcId="{B72C2E3C-59DA-4E27-8AF6-8D7B61D9E2B2}" destId="{D6B7A69B-C8D5-4476-9B77-E8B90287CF95}" srcOrd="2" destOrd="0" parTransId="{B2101C38-45BE-4E86-8056-706AA6B7D275}" sibTransId="{00A33F89-7FC1-4AF9-BC19-4440760C4CDC}"/>
    <dgm:cxn modelId="{90A66616-F82A-4623-B60A-BF0F9DFFB48E}" srcId="{B72C2E3C-59DA-4E27-8AF6-8D7B61D9E2B2}" destId="{6219598D-0ADA-4DFB-A35B-4A14035761A8}" srcOrd="0" destOrd="0" parTransId="{B36E6893-64FB-4E01-9E44-A81042C6572D}" sibTransId="{FEBE2785-53B8-46FB-998A-EB4CD78BD328}"/>
    <dgm:cxn modelId="{065FEEA2-BE3F-4EB2-8248-D2E15C010C7F}" type="presOf" srcId="{5065B065-8EC5-4B3D-9CEF-238FD62B8B0C}" destId="{36A18B18-CAA0-449D-A409-B5F15F7FF1B0}" srcOrd="0" destOrd="0" presId="urn:microsoft.com/office/officeart/2005/8/layout/radial4"/>
    <dgm:cxn modelId="{2AF91BBD-C8C3-45AC-8B57-A8C245F9E43F}" srcId="{B72C2E3C-59DA-4E27-8AF6-8D7B61D9E2B2}" destId="{5065B065-8EC5-4B3D-9CEF-238FD62B8B0C}" srcOrd="1" destOrd="0" parTransId="{D9427D58-52AA-4DC9-8F0C-E78CE1279C88}" sibTransId="{F70D9D2B-CD55-4A3D-A23F-251C726757F1}"/>
    <dgm:cxn modelId="{18B6BB87-1C41-4BC8-88F7-C0885DE15679}" srcId="{2ACDB66A-B85C-4E7C-9D19-FAE04F925DB0}" destId="{B72C2E3C-59DA-4E27-8AF6-8D7B61D9E2B2}" srcOrd="0" destOrd="0" parTransId="{7F9B4F1D-6454-4838-828C-3183885D8379}" sibTransId="{DC8BB3AE-AE19-4FAF-871B-5AC5834EF07A}"/>
    <dgm:cxn modelId="{54C348D8-8B33-4D12-8130-25A21C5A9F1A}" type="presOf" srcId="{D9427D58-52AA-4DC9-8F0C-E78CE1279C88}" destId="{EC200994-AB8A-43DB-A9FE-7F9A45750916}" srcOrd="0" destOrd="0" presId="urn:microsoft.com/office/officeart/2005/8/layout/radial4"/>
    <dgm:cxn modelId="{763024F8-A6A8-42F9-98F0-8EF1941B3916}" type="presOf" srcId="{B36E6893-64FB-4E01-9E44-A81042C6572D}" destId="{B58151D9-039D-4220-B95E-15CDB1C185EB}" srcOrd="0" destOrd="0" presId="urn:microsoft.com/office/officeart/2005/8/layout/radial4"/>
    <dgm:cxn modelId="{98658778-B663-4DC0-892D-BAE5091F337F}" type="presOf" srcId="{6219598D-0ADA-4DFB-A35B-4A14035761A8}" destId="{F91836DF-D535-423B-B447-7469EC561109}" srcOrd="0" destOrd="0" presId="urn:microsoft.com/office/officeart/2005/8/layout/radial4"/>
    <dgm:cxn modelId="{FB0B9116-1520-4477-B4B1-479A39D6F55A}" type="presOf" srcId="{2ACDB66A-B85C-4E7C-9D19-FAE04F925DB0}" destId="{5BE34199-65D7-4EB6-B385-ACA7A2F39C59}" srcOrd="0" destOrd="0" presId="urn:microsoft.com/office/officeart/2005/8/layout/radial4"/>
    <dgm:cxn modelId="{E8F4E491-361B-45B2-B848-CD65F1E0BB85}" type="presOf" srcId="{9813A32C-8960-4E75-93C9-295F952E55B2}" destId="{FB923EBA-CE43-497D-A7FC-72DB6F089931}" srcOrd="0" destOrd="0" presId="urn:microsoft.com/office/officeart/2005/8/layout/radial4"/>
    <dgm:cxn modelId="{B4F80A63-6369-4C8C-99E6-38BD53E0961F}" type="presOf" srcId="{4B196B00-C2D0-4EAA-AC9A-B8F71ECA06DF}" destId="{8D102DCB-E2F6-4320-8F4A-496B12703AD0}" srcOrd="0" destOrd="0" presId="urn:microsoft.com/office/officeart/2005/8/layout/radial4"/>
    <dgm:cxn modelId="{10811F58-C694-499D-B579-1475EE5CF1BD}" type="presParOf" srcId="{5BE34199-65D7-4EB6-B385-ACA7A2F39C59}" destId="{50991BFC-C255-40F4-BB14-8AF16EE6B43F}" srcOrd="0" destOrd="0" presId="urn:microsoft.com/office/officeart/2005/8/layout/radial4"/>
    <dgm:cxn modelId="{4F771D68-9510-4F74-A225-2C3F67233C98}" type="presParOf" srcId="{5BE34199-65D7-4EB6-B385-ACA7A2F39C59}" destId="{B58151D9-039D-4220-B95E-15CDB1C185EB}" srcOrd="1" destOrd="0" presId="urn:microsoft.com/office/officeart/2005/8/layout/radial4"/>
    <dgm:cxn modelId="{DDBB6FA4-9045-45C3-A6AE-2A6D3B0F4D6F}" type="presParOf" srcId="{5BE34199-65D7-4EB6-B385-ACA7A2F39C59}" destId="{F91836DF-D535-423B-B447-7469EC561109}" srcOrd="2" destOrd="0" presId="urn:microsoft.com/office/officeart/2005/8/layout/radial4"/>
    <dgm:cxn modelId="{A23C81C6-E03F-4227-AD55-70106BA89EDC}" type="presParOf" srcId="{5BE34199-65D7-4EB6-B385-ACA7A2F39C59}" destId="{EC200994-AB8A-43DB-A9FE-7F9A45750916}" srcOrd="3" destOrd="0" presId="urn:microsoft.com/office/officeart/2005/8/layout/radial4"/>
    <dgm:cxn modelId="{A222B934-1540-4C97-A88C-24F80C0A8F59}" type="presParOf" srcId="{5BE34199-65D7-4EB6-B385-ACA7A2F39C59}" destId="{36A18B18-CAA0-449D-A409-B5F15F7FF1B0}" srcOrd="4" destOrd="0" presId="urn:microsoft.com/office/officeart/2005/8/layout/radial4"/>
    <dgm:cxn modelId="{D80A1625-8541-4DD4-B377-7B47768B4206}" type="presParOf" srcId="{5BE34199-65D7-4EB6-B385-ACA7A2F39C59}" destId="{C6E7F16B-5B4C-4F92-82EF-E2B0EAECB9EE}" srcOrd="5" destOrd="0" presId="urn:microsoft.com/office/officeart/2005/8/layout/radial4"/>
    <dgm:cxn modelId="{B547DF4A-463A-4136-BD33-F9675442F5F3}" type="presParOf" srcId="{5BE34199-65D7-4EB6-B385-ACA7A2F39C59}" destId="{47F2DBA8-4677-465A-A5FF-CC31A926F0D5}" srcOrd="6" destOrd="0" presId="urn:microsoft.com/office/officeart/2005/8/layout/radial4"/>
    <dgm:cxn modelId="{FA6C1E3F-E558-43D6-A13D-67903A702800}" type="presParOf" srcId="{5BE34199-65D7-4EB6-B385-ACA7A2F39C59}" destId="{8D102DCB-E2F6-4320-8F4A-496B12703AD0}" srcOrd="7" destOrd="0" presId="urn:microsoft.com/office/officeart/2005/8/layout/radial4"/>
    <dgm:cxn modelId="{C70A0901-9E21-41DD-88BA-31F7EF4A8BC7}" type="presParOf" srcId="{5BE34199-65D7-4EB6-B385-ACA7A2F39C59}" destId="{FB923EBA-CE43-497D-A7FC-72DB6F089931}" srcOrd="8"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0991BFC-C255-40F4-BB14-8AF16EE6B43F}">
      <dsp:nvSpPr>
        <dsp:cNvPr id="0" name=""/>
        <dsp:cNvSpPr/>
      </dsp:nvSpPr>
      <dsp:spPr>
        <a:xfrm>
          <a:off x="2664310" y="2016209"/>
          <a:ext cx="2080311" cy="2080311"/>
        </a:xfrm>
        <a:prstGeom prst="ellipse">
          <a:avLst/>
        </a:prstGeom>
        <a:solidFill>
          <a:schemeClr val="accent3">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s-CO" sz="2900" kern="1200" dirty="0" smtClean="0">
              <a:effectLst>
                <a:outerShdw blurRad="38100" dist="38100" dir="2700000" algn="tl">
                  <a:srgbClr val="000000">
                    <a:alpha val="43137"/>
                  </a:srgbClr>
                </a:outerShdw>
              </a:effectLst>
              <a:latin typeface="Comic Sans MS" pitchFamily="66" charset="0"/>
            </a:rPr>
            <a:t>Consejo de Indias</a:t>
          </a:r>
          <a:endParaRPr lang="es-CO" sz="2900" kern="1200" dirty="0">
            <a:effectLst>
              <a:outerShdw blurRad="38100" dist="38100" dir="2700000" algn="tl">
                <a:srgbClr val="000000">
                  <a:alpha val="43137"/>
                </a:srgbClr>
              </a:outerShdw>
            </a:effectLst>
            <a:latin typeface="Comic Sans MS" pitchFamily="66" charset="0"/>
          </a:endParaRPr>
        </a:p>
      </dsp:txBody>
      <dsp:txXfrm>
        <a:off x="2664310" y="2016209"/>
        <a:ext cx="2080311" cy="2080311"/>
      </dsp:txXfrm>
    </dsp:sp>
    <dsp:sp modelId="{B58151D9-039D-4220-B95E-15CDB1C185EB}">
      <dsp:nvSpPr>
        <dsp:cNvPr id="0" name=""/>
        <dsp:cNvSpPr/>
      </dsp:nvSpPr>
      <dsp:spPr>
        <a:xfrm rot="9079779">
          <a:off x="1022573" y="3737680"/>
          <a:ext cx="1787566" cy="592888"/>
        </a:xfrm>
        <a:prstGeom prst="leftArrow">
          <a:avLst>
            <a:gd name="adj1" fmla="val 60000"/>
            <a:gd name="adj2" fmla="val 50000"/>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F91836DF-D535-423B-B447-7469EC561109}">
      <dsp:nvSpPr>
        <dsp:cNvPr id="0" name=""/>
        <dsp:cNvSpPr/>
      </dsp:nvSpPr>
      <dsp:spPr>
        <a:xfrm>
          <a:off x="144008" y="3672416"/>
          <a:ext cx="1976295" cy="1581036"/>
        </a:xfrm>
        <a:prstGeom prst="roundRect">
          <a:avLst>
            <a:gd name="adj" fmla="val 10000"/>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s-CO" sz="2000" kern="1200" smtClean="0">
              <a:effectLst>
                <a:outerShdw blurRad="38100" dist="38100" dir="2700000" algn="tl">
                  <a:srgbClr val="000000">
                    <a:alpha val="43137"/>
                  </a:srgbClr>
                </a:outerShdw>
              </a:effectLst>
              <a:latin typeface="Comic Sans MS" pitchFamily="66" charset="0"/>
            </a:rPr>
            <a:t>Tribunal de aplicación de todos los pleitos americanos </a:t>
          </a:r>
          <a:endParaRPr lang="es-CO" sz="2000" kern="1200" dirty="0">
            <a:effectLst>
              <a:outerShdw blurRad="38100" dist="38100" dir="2700000" algn="tl">
                <a:srgbClr val="000000">
                  <a:alpha val="43137"/>
                </a:srgbClr>
              </a:outerShdw>
            </a:effectLst>
            <a:latin typeface="Comic Sans MS" pitchFamily="66" charset="0"/>
          </a:endParaRPr>
        </a:p>
      </dsp:txBody>
      <dsp:txXfrm>
        <a:off x="144008" y="3672416"/>
        <a:ext cx="1976295" cy="1581036"/>
      </dsp:txXfrm>
    </dsp:sp>
    <dsp:sp modelId="{EC200994-AB8A-43DB-A9FE-7F9A45750916}">
      <dsp:nvSpPr>
        <dsp:cNvPr id="0" name=""/>
        <dsp:cNvSpPr/>
      </dsp:nvSpPr>
      <dsp:spPr>
        <a:xfrm rot="13113053">
          <a:off x="900578" y="1372348"/>
          <a:ext cx="2125290" cy="592888"/>
        </a:xfrm>
        <a:prstGeom prst="leftArrow">
          <a:avLst>
            <a:gd name="adj1" fmla="val 60000"/>
            <a:gd name="adj2" fmla="val 50000"/>
          </a:avLst>
        </a:prstGeom>
        <a:solidFill>
          <a:schemeClr val="accent4">
            <a:hueOff val="-1488257"/>
            <a:satOff val="8966"/>
            <a:lumOff val="719"/>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36A18B18-CAA0-449D-A409-B5F15F7FF1B0}">
      <dsp:nvSpPr>
        <dsp:cNvPr id="0" name=""/>
        <dsp:cNvSpPr/>
      </dsp:nvSpPr>
      <dsp:spPr>
        <a:xfrm>
          <a:off x="144029" y="216024"/>
          <a:ext cx="1976295" cy="1581036"/>
        </a:xfrm>
        <a:prstGeom prst="roundRect">
          <a:avLst>
            <a:gd name="adj" fmla="val 10000"/>
          </a:avLst>
        </a:prstGeom>
        <a:solidFill>
          <a:schemeClr val="accent4">
            <a:hueOff val="-1488257"/>
            <a:satOff val="8966"/>
            <a:lumOff val="719"/>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es-CO" sz="1700" kern="1200" smtClean="0">
              <a:effectLst>
                <a:outerShdw blurRad="38100" dist="38100" dir="2700000" algn="tl">
                  <a:srgbClr val="000000">
                    <a:alpha val="43137"/>
                  </a:srgbClr>
                </a:outerShdw>
              </a:effectLst>
              <a:latin typeface="Comic Sans MS" pitchFamily="66" charset="0"/>
            </a:rPr>
            <a:t>Formado por letrados </a:t>
          </a:r>
          <a:endParaRPr lang="es-CO" sz="1700" kern="1200" dirty="0">
            <a:effectLst>
              <a:outerShdw blurRad="38100" dist="38100" dir="2700000" algn="tl">
                <a:srgbClr val="000000">
                  <a:alpha val="43137"/>
                </a:srgbClr>
              </a:outerShdw>
            </a:effectLst>
            <a:latin typeface="Comic Sans MS" pitchFamily="66" charset="0"/>
          </a:endParaRPr>
        </a:p>
      </dsp:txBody>
      <dsp:txXfrm>
        <a:off x="144029" y="216024"/>
        <a:ext cx="1976295" cy="1581036"/>
      </dsp:txXfrm>
    </dsp:sp>
    <dsp:sp modelId="{C6E7F16B-5B4C-4F92-82EF-E2B0EAECB9EE}">
      <dsp:nvSpPr>
        <dsp:cNvPr id="0" name=""/>
        <dsp:cNvSpPr/>
      </dsp:nvSpPr>
      <dsp:spPr>
        <a:xfrm rot="19444024">
          <a:off x="4435372" y="1390226"/>
          <a:ext cx="2317927" cy="592888"/>
        </a:xfrm>
        <a:prstGeom prst="leftArrow">
          <a:avLst>
            <a:gd name="adj1" fmla="val 60000"/>
            <a:gd name="adj2" fmla="val 50000"/>
          </a:avLst>
        </a:prstGeom>
        <a:solidFill>
          <a:schemeClr val="accent4">
            <a:hueOff val="-2976513"/>
            <a:satOff val="17933"/>
            <a:lumOff val="1437"/>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47F2DBA8-4677-465A-A5FF-CC31A926F0D5}">
      <dsp:nvSpPr>
        <dsp:cNvPr id="0" name=""/>
        <dsp:cNvSpPr/>
      </dsp:nvSpPr>
      <dsp:spPr>
        <a:xfrm>
          <a:off x="5544606" y="216028"/>
          <a:ext cx="1976295" cy="1581036"/>
        </a:xfrm>
        <a:prstGeom prst="roundRect">
          <a:avLst>
            <a:gd name="adj" fmla="val 10000"/>
          </a:avLst>
        </a:prstGeom>
        <a:solidFill>
          <a:schemeClr val="accent4">
            <a:hueOff val="-2976513"/>
            <a:satOff val="17933"/>
            <a:lumOff val="1437"/>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es-CO" sz="1700" kern="1200" smtClean="0">
              <a:effectLst>
                <a:outerShdw blurRad="38100" dist="38100" dir="2700000" algn="tl">
                  <a:srgbClr val="000000">
                    <a:alpha val="43137"/>
                  </a:srgbClr>
                </a:outerShdw>
              </a:effectLst>
              <a:latin typeface="Comic Sans MS" pitchFamily="66" charset="0"/>
            </a:rPr>
            <a:t>Control de la casa de Contratación</a:t>
          </a:r>
          <a:endParaRPr lang="es-CO" sz="1700" kern="1200" dirty="0">
            <a:effectLst>
              <a:outerShdw blurRad="38100" dist="38100" dir="2700000" algn="tl">
                <a:srgbClr val="000000">
                  <a:alpha val="43137"/>
                </a:srgbClr>
              </a:outerShdw>
            </a:effectLst>
            <a:latin typeface="Comic Sans MS" pitchFamily="66" charset="0"/>
          </a:endParaRPr>
        </a:p>
      </dsp:txBody>
      <dsp:txXfrm>
        <a:off x="5544606" y="216028"/>
        <a:ext cx="1976295" cy="1581036"/>
      </dsp:txXfrm>
    </dsp:sp>
    <dsp:sp modelId="{8D102DCB-E2F6-4320-8F4A-496B12703AD0}">
      <dsp:nvSpPr>
        <dsp:cNvPr id="0" name=""/>
        <dsp:cNvSpPr/>
      </dsp:nvSpPr>
      <dsp:spPr>
        <a:xfrm rot="1817806">
          <a:off x="4563037" y="3901756"/>
          <a:ext cx="2191395" cy="592888"/>
        </a:xfrm>
        <a:prstGeom prst="leftArrow">
          <a:avLst>
            <a:gd name="adj1" fmla="val 60000"/>
            <a:gd name="adj2" fmla="val 50000"/>
          </a:avLst>
        </a:prstGeom>
        <a:solidFill>
          <a:schemeClr val="accent4">
            <a:hueOff val="-4464770"/>
            <a:satOff val="26899"/>
            <a:lumOff val="2156"/>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FB923EBA-CE43-497D-A7FC-72DB6F089931}">
      <dsp:nvSpPr>
        <dsp:cNvPr id="0" name=""/>
        <dsp:cNvSpPr/>
      </dsp:nvSpPr>
      <dsp:spPr>
        <a:xfrm>
          <a:off x="5616639" y="3960438"/>
          <a:ext cx="1976295" cy="1581036"/>
        </a:xfrm>
        <a:prstGeom prst="roundRect">
          <a:avLst>
            <a:gd name="adj" fmla="val 10000"/>
          </a:avLst>
        </a:prstGeom>
        <a:solidFill>
          <a:schemeClr val="accent4">
            <a:hueOff val="-4464770"/>
            <a:satOff val="26899"/>
            <a:lumOff val="2156"/>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es-CO" sz="1700" kern="1200" smtClean="0">
              <a:effectLst>
                <a:outerShdw blurRad="38100" dist="38100" dir="2700000" algn="tl">
                  <a:srgbClr val="000000">
                    <a:alpha val="43137"/>
                  </a:srgbClr>
                </a:outerShdw>
              </a:effectLst>
              <a:latin typeface="Comic Sans MS" pitchFamily="66" charset="0"/>
            </a:rPr>
            <a:t>Elaborar todas las leyes y órdenes relacionadas con América</a:t>
          </a:r>
          <a:endParaRPr lang="es-CO" sz="1700" kern="1200" dirty="0">
            <a:effectLst>
              <a:outerShdw blurRad="38100" dist="38100" dir="2700000" algn="tl">
                <a:srgbClr val="000000">
                  <a:alpha val="43137"/>
                </a:srgbClr>
              </a:outerShdw>
            </a:effectLst>
            <a:latin typeface="Comic Sans MS" pitchFamily="66" charset="0"/>
          </a:endParaRPr>
        </a:p>
      </dsp:txBody>
      <dsp:txXfrm>
        <a:off x="5616639" y="3960438"/>
        <a:ext cx="1976295" cy="1581036"/>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2B5675-2300-4FE4-8770-668A7FD3DB57}" type="datetimeFigureOut">
              <a:rPr lang="es-CO" smtClean="0"/>
              <a:pPr/>
              <a:t>13/05/2013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2B3975-54D6-4088-A005-56D679AB7BDF}" type="slidenum">
              <a:rPr lang="es-CO" smtClean="0"/>
              <a:pPr/>
              <a:t>‹Nº›</a:t>
            </a:fld>
            <a:endParaRPr lang="es-CO"/>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33E655D7-BF6A-4199-9233-9D88E5DEAFC4}" type="datetimeFigureOut">
              <a:rPr lang="es-CO" smtClean="0"/>
              <a:pPr/>
              <a:t>13/05/2013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82568BF-B760-442F-B918-32360D46A75A}"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33E655D7-BF6A-4199-9233-9D88E5DEAFC4}" type="datetimeFigureOut">
              <a:rPr lang="es-CO" smtClean="0"/>
              <a:pPr/>
              <a:t>13/05/2013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82568BF-B760-442F-B918-32360D46A75A}"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33E655D7-BF6A-4199-9233-9D88E5DEAFC4}" type="datetimeFigureOut">
              <a:rPr lang="es-CO" smtClean="0"/>
              <a:pPr/>
              <a:t>13/05/2013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82568BF-B760-442F-B918-32360D46A75A}"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33E655D7-BF6A-4199-9233-9D88E5DEAFC4}" type="datetimeFigureOut">
              <a:rPr lang="es-CO" smtClean="0"/>
              <a:pPr/>
              <a:t>13/05/2013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82568BF-B760-442F-B918-32360D46A75A}"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3E655D7-BF6A-4199-9233-9D88E5DEAFC4}" type="datetimeFigureOut">
              <a:rPr lang="es-CO" smtClean="0"/>
              <a:pPr/>
              <a:t>13/05/2013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82568BF-B760-442F-B918-32360D46A75A}" type="slidenum">
              <a:rPr lang="es-CO" smtClean="0"/>
              <a:pPr/>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33E655D7-BF6A-4199-9233-9D88E5DEAFC4}" type="datetimeFigureOut">
              <a:rPr lang="es-CO" smtClean="0"/>
              <a:pPr/>
              <a:t>13/05/2013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B82568BF-B760-442F-B918-32360D46A75A}"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33E655D7-BF6A-4199-9233-9D88E5DEAFC4}" type="datetimeFigureOut">
              <a:rPr lang="es-CO" smtClean="0"/>
              <a:pPr/>
              <a:t>13/05/2013</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B82568BF-B760-442F-B918-32360D46A75A}"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33E655D7-BF6A-4199-9233-9D88E5DEAFC4}" type="datetimeFigureOut">
              <a:rPr lang="es-CO" smtClean="0"/>
              <a:pPr/>
              <a:t>13/05/2013</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B82568BF-B760-442F-B918-32360D46A75A}"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3E655D7-BF6A-4199-9233-9D88E5DEAFC4}" type="datetimeFigureOut">
              <a:rPr lang="es-CO" smtClean="0"/>
              <a:pPr/>
              <a:t>13/05/2013</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B82568BF-B760-442F-B918-32360D46A75A}"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3E655D7-BF6A-4199-9233-9D88E5DEAFC4}" type="datetimeFigureOut">
              <a:rPr lang="es-CO" smtClean="0"/>
              <a:pPr/>
              <a:t>13/05/2013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B82568BF-B760-442F-B918-32360D46A75A}"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3E655D7-BF6A-4199-9233-9D88E5DEAFC4}" type="datetimeFigureOut">
              <a:rPr lang="es-CO" smtClean="0"/>
              <a:pPr/>
              <a:t>13/05/2013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B82568BF-B760-442F-B918-32360D46A75A}" type="slidenum">
              <a:rPr lang="es-CO" smtClean="0"/>
              <a:pPr/>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8000" r="-8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E655D7-BF6A-4199-9233-9D88E5DEAFC4}" type="datetimeFigureOut">
              <a:rPr lang="es-CO" smtClean="0"/>
              <a:pPr/>
              <a:t>13/05/2013</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568BF-B760-442F-B918-32360D46A75A}"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commons.wikimedia.org/wiki/File:Manuel_de_Guirior.jpg"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O" b="1" dirty="0" smtClean="0">
                <a:solidFill>
                  <a:schemeClr val="bg1"/>
                </a:solidFill>
                <a:latin typeface="Comic Sans MS" pitchFamily="66" charset="0"/>
              </a:rPr>
              <a:t>Colonización española</a:t>
            </a:r>
            <a:endParaRPr lang="es-CO" b="1" dirty="0">
              <a:solidFill>
                <a:schemeClr val="bg1"/>
              </a:solidFill>
              <a:latin typeface="Comic Sans MS" pitchFamily="66" charset="0"/>
            </a:endParaRPr>
          </a:p>
        </p:txBody>
      </p:sp>
      <p:sp>
        <p:nvSpPr>
          <p:cNvPr id="3" name="2 Subtítulo"/>
          <p:cNvSpPr>
            <a:spLocks noGrp="1"/>
          </p:cNvSpPr>
          <p:nvPr>
            <p:ph type="subTitle" idx="1"/>
          </p:nvPr>
        </p:nvSpPr>
        <p:spPr>
          <a:xfrm>
            <a:off x="3419872" y="4318248"/>
            <a:ext cx="5648672" cy="1270992"/>
          </a:xfrm>
        </p:spPr>
        <p:txBody>
          <a:bodyPr>
            <a:noAutofit/>
          </a:bodyPr>
          <a:lstStyle/>
          <a:p>
            <a:r>
              <a:rPr lang="es-CO" sz="4000" dirty="0" smtClean="0">
                <a:solidFill>
                  <a:schemeClr val="accent4">
                    <a:lumMod val="60000"/>
                    <a:lumOff val="40000"/>
                  </a:schemeClr>
                </a:solidFill>
                <a:latin typeface="Comic Sans MS" pitchFamily="66" charset="0"/>
              </a:rPr>
              <a:t>Organización Administrativa</a:t>
            </a:r>
            <a:endParaRPr lang="es-CO" sz="4000" dirty="0">
              <a:solidFill>
                <a:schemeClr val="accent4">
                  <a:lumMod val="60000"/>
                  <a:lumOff val="40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505475"/>
          </a:xfrm>
        </p:spPr>
        <p:txBody>
          <a:bodyPr>
            <a:normAutofit/>
          </a:bodyPr>
          <a:lstStyle/>
          <a:p>
            <a:r>
              <a:rPr lang="es-CO" sz="2500" b="1" spc="200" dirty="0" smtClean="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rPr>
              <a:t>En las poblaciones, el gobierno estaba dirigido de la siguiente manera: </a:t>
            </a:r>
            <a:endParaRPr lang="es-CO" sz="2500" b="1" spc="200" dirty="0" smtClean="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endParaRPr>
          </a:p>
          <a:p>
            <a:pPr>
              <a:buNone/>
            </a:pPr>
            <a:r>
              <a:rPr lang="es-CO" sz="2500" b="1" spc="200" dirty="0" smtClean="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rPr>
              <a:t>	</a:t>
            </a:r>
            <a:r>
              <a:rPr lang="es-CO" sz="25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Los </a:t>
            </a:r>
            <a:r>
              <a:rPr lang="es-CO" sz="25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Cabildos: </a:t>
            </a:r>
            <a:r>
              <a:rPr lang="es-CO" sz="25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Funcionaban en cada una de las poblaciones coloniales, estaban conformados por:</a:t>
            </a:r>
          </a:p>
          <a:p>
            <a:pPr lvl="2"/>
            <a:r>
              <a:rPr lang="es-CO" sz="25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El alcalde: </a:t>
            </a:r>
            <a:r>
              <a:rPr lang="es-CO" sz="25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Jefe de gobierno</a:t>
            </a:r>
          </a:p>
          <a:p>
            <a:pPr lvl="2"/>
            <a:r>
              <a:rPr lang="es-CO" sz="25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Los escribanos:  </a:t>
            </a:r>
            <a:r>
              <a:rPr lang="es-CO" sz="25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Registraban por escrito los actos oficiales</a:t>
            </a:r>
          </a:p>
          <a:p>
            <a:pPr lvl="2"/>
            <a:r>
              <a:rPr lang="es-CO" sz="25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Los alguaciles: </a:t>
            </a:r>
            <a:r>
              <a:rPr lang="es-CO" sz="25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Cumplían la función de policías. </a:t>
            </a:r>
            <a:endParaRPr lang="es-CO" sz="25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pic>
        <p:nvPicPr>
          <p:cNvPr id="5122" name="Picture 2" descr="http://www.banrepcultural.org/sites/default/files/lablaa/revistas/credencial/abril2001/images/colonial2.jpg"/>
          <p:cNvPicPr>
            <a:picLocks noChangeAspect="1" noChangeArrowheads="1"/>
          </p:cNvPicPr>
          <p:nvPr/>
        </p:nvPicPr>
        <p:blipFill>
          <a:blip r:embed="rId2" cstate="print"/>
          <a:srcRect/>
          <a:stretch>
            <a:fillRect/>
          </a:stretch>
        </p:blipFill>
        <p:spPr bwMode="auto">
          <a:xfrm>
            <a:off x="2627784" y="4149080"/>
            <a:ext cx="1584176" cy="2361863"/>
          </a:xfrm>
          <a:prstGeom prst="rect">
            <a:avLst/>
          </a:prstGeom>
          <a:noFill/>
        </p:spPr>
      </p:pic>
      <p:pic>
        <p:nvPicPr>
          <p:cNvPr id="5124" name="Picture 4" descr="http://upload.wikimedia.org/wikipedia/commons/2/2a/Grabado-Huaman-Poma-de-Ayala.png"/>
          <p:cNvPicPr>
            <a:picLocks noChangeAspect="1" noChangeArrowheads="1"/>
          </p:cNvPicPr>
          <p:nvPr/>
        </p:nvPicPr>
        <p:blipFill>
          <a:blip r:embed="rId3" cstate="print"/>
          <a:srcRect/>
          <a:stretch>
            <a:fillRect/>
          </a:stretch>
        </p:blipFill>
        <p:spPr bwMode="auto">
          <a:xfrm>
            <a:off x="5148064" y="4149080"/>
            <a:ext cx="1612776" cy="2360365"/>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redondeado"/>
          <p:cNvSpPr/>
          <p:nvPr/>
        </p:nvSpPr>
        <p:spPr>
          <a:xfrm>
            <a:off x="3927696" y="332656"/>
            <a:ext cx="1292376" cy="72008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El </a:t>
            </a:r>
            <a:r>
              <a:rPr lang="en-US" dirty="0" err="1" smtClean="0"/>
              <a:t>rey</a:t>
            </a:r>
            <a:r>
              <a:rPr lang="en-US" dirty="0" smtClean="0"/>
              <a:t> </a:t>
            </a:r>
            <a:endParaRPr lang="en-US" dirty="0"/>
          </a:p>
        </p:txBody>
      </p:sp>
      <p:sp>
        <p:nvSpPr>
          <p:cNvPr id="7" name="6 Rectángulo redondeado"/>
          <p:cNvSpPr/>
          <p:nvPr/>
        </p:nvSpPr>
        <p:spPr>
          <a:xfrm>
            <a:off x="755576" y="1340768"/>
            <a:ext cx="2592288" cy="7200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La Casa de </a:t>
            </a:r>
            <a:r>
              <a:rPr lang="en-US" dirty="0" err="1" smtClean="0"/>
              <a:t>Contratación</a:t>
            </a:r>
            <a:r>
              <a:rPr lang="en-US" dirty="0" smtClean="0"/>
              <a:t> De </a:t>
            </a:r>
            <a:r>
              <a:rPr lang="en-US" dirty="0" err="1" smtClean="0"/>
              <a:t>Sevilla</a:t>
            </a:r>
            <a:r>
              <a:rPr lang="en-US" dirty="0" smtClean="0"/>
              <a:t> (</a:t>
            </a:r>
            <a:r>
              <a:rPr lang="en-US" dirty="0" err="1" smtClean="0"/>
              <a:t>Comercio</a:t>
            </a:r>
            <a:r>
              <a:rPr lang="en-US" dirty="0" smtClean="0"/>
              <a:t>)</a:t>
            </a:r>
            <a:endParaRPr lang="en-US" dirty="0"/>
          </a:p>
        </p:txBody>
      </p:sp>
      <p:sp>
        <p:nvSpPr>
          <p:cNvPr id="8" name="7 Rectángulo redondeado"/>
          <p:cNvSpPr/>
          <p:nvPr/>
        </p:nvSpPr>
        <p:spPr>
          <a:xfrm>
            <a:off x="3851920" y="1340768"/>
            <a:ext cx="1440160" cy="7200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CO" sz="2000" dirty="0" smtClean="0"/>
              <a:t>En España</a:t>
            </a:r>
            <a:endParaRPr lang="es-CO" sz="2000" dirty="0"/>
          </a:p>
        </p:txBody>
      </p:sp>
      <p:sp>
        <p:nvSpPr>
          <p:cNvPr id="11" name="10 Rectángulo redondeado"/>
          <p:cNvSpPr/>
          <p:nvPr/>
        </p:nvSpPr>
        <p:spPr>
          <a:xfrm>
            <a:off x="5741544" y="1340768"/>
            <a:ext cx="2934912" cy="7200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CO" dirty="0" smtClean="0"/>
              <a:t>El Consejo de Indias. (leyes para América)</a:t>
            </a:r>
            <a:endParaRPr lang="es-CO" dirty="0"/>
          </a:p>
        </p:txBody>
      </p:sp>
      <p:sp>
        <p:nvSpPr>
          <p:cNvPr id="16" name="15 Marcador de contenido"/>
          <p:cNvSpPr>
            <a:spLocks noGrp="1"/>
          </p:cNvSpPr>
          <p:nvPr>
            <p:ph idx="1"/>
          </p:nvPr>
        </p:nvSpPr>
        <p:spPr>
          <a:xfrm>
            <a:off x="3810976" y="2420888"/>
            <a:ext cx="1512168" cy="72008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normAutofit fontScale="62500" lnSpcReduction="20000"/>
          </a:bodyPr>
          <a:lstStyle/>
          <a:p>
            <a:pPr algn="ctr">
              <a:buNone/>
            </a:pPr>
            <a:r>
              <a:rPr lang="es-CO" dirty="0" smtClean="0"/>
              <a:t>En </a:t>
            </a:r>
            <a:r>
              <a:rPr lang="es-CO" dirty="0" err="1" smtClean="0"/>
              <a:t>America</a:t>
            </a:r>
            <a:endParaRPr lang="es-CO" dirty="0"/>
          </a:p>
        </p:txBody>
      </p:sp>
      <p:sp>
        <p:nvSpPr>
          <p:cNvPr id="17" name="16 Rectángulo redondeado"/>
          <p:cNvSpPr/>
          <p:nvPr/>
        </p:nvSpPr>
        <p:spPr>
          <a:xfrm>
            <a:off x="755576" y="2424656"/>
            <a:ext cx="2623352" cy="72008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CO" dirty="0" smtClean="0"/>
              <a:t>La Real Audiencia</a:t>
            </a:r>
            <a:endParaRPr lang="es-CO" dirty="0"/>
          </a:p>
        </p:txBody>
      </p:sp>
      <p:sp>
        <p:nvSpPr>
          <p:cNvPr id="18" name="17 Rectángulo redondeado"/>
          <p:cNvSpPr/>
          <p:nvPr/>
        </p:nvSpPr>
        <p:spPr>
          <a:xfrm>
            <a:off x="5796136" y="2420888"/>
            <a:ext cx="2952328" cy="72008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CO" dirty="0" smtClean="0"/>
              <a:t>Los Virreinatos </a:t>
            </a:r>
            <a:r>
              <a:rPr lang="es-CO" sz="1600" dirty="0" smtClean="0"/>
              <a:t>(representantes directos del rey)</a:t>
            </a:r>
            <a:endParaRPr lang="es-CO" sz="1600" dirty="0"/>
          </a:p>
        </p:txBody>
      </p:sp>
      <p:sp>
        <p:nvSpPr>
          <p:cNvPr id="19" name="18 Rectángulo redondeado"/>
          <p:cNvSpPr/>
          <p:nvPr/>
        </p:nvSpPr>
        <p:spPr>
          <a:xfrm>
            <a:off x="3820856" y="3501008"/>
            <a:ext cx="1512168" cy="64807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CO" dirty="0" smtClean="0"/>
              <a:t>En cada Provincia </a:t>
            </a:r>
            <a:endParaRPr lang="es-CO" dirty="0"/>
          </a:p>
        </p:txBody>
      </p:sp>
      <p:sp>
        <p:nvSpPr>
          <p:cNvPr id="20" name="19 Rectángulo redondeado"/>
          <p:cNvSpPr/>
          <p:nvPr/>
        </p:nvSpPr>
        <p:spPr>
          <a:xfrm>
            <a:off x="1619672" y="5517232"/>
            <a:ext cx="1656184" cy="72008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CO" dirty="0" err="1" smtClean="0"/>
              <a:t>Alcades</a:t>
            </a:r>
            <a:r>
              <a:rPr lang="es-CO" dirty="0" smtClean="0"/>
              <a:t> </a:t>
            </a:r>
            <a:endParaRPr lang="es-CO" dirty="0"/>
          </a:p>
        </p:txBody>
      </p:sp>
      <p:sp>
        <p:nvSpPr>
          <p:cNvPr id="22" name="21 Rectángulo redondeado"/>
          <p:cNvSpPr/>
          <p:nvPr/>
        </p:nvSpPr>
        <p:spPr>
          <a:xfrm>
            <a:off x="3752616" y="5517232"/>
            <a:ext cx="1656184" cy="72008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CO" dirty="0" smtClean="0"/>
              <a:t>Escribanos</a:t>
            </a:r>
            <a:endParaRPr lang="es-CO" dirty="0"/>
          </a:p>
        </p:txBody>
      </p:sp>
      <p:sp>
        <p:nvSpPr>
          <p:cNvPr id="23" name="22 Rectángulo redondeado"/>
          <p:cNvSpPr/>
          <p:nvPr/>
        </p:nvSpPr>
        <p:spPr>
          <a:xfrm>
            <a:off x="5868144" y="5517232"/>
            <a:ext cx="1656184" cy="72008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CO" dirty="0" smtClean="0"/>
              <a:t>Alguaciles (policía)</a:t>
            </a:r>
            <a:endParaRPr lang="es-CO" dirty="0"/>
          </a:p>
        </p:txBody>
      </p:sp>
      <p:sp>
        <p:nvSpPr>
          <p:cNvPr id="24" name="23 Rectángulo redondeado"/>
          <p:cNvSpPr/>
          <p:nvPr/>
        </p:nvSpPr>
        <p:spPr>
          <a:xfrm>
            <a:off x="3752616" y="4437112"/>
            <a:ext cx="1656184" cy="72008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CO" dirty="0" smtClean="0"/>
              <a:t>Los Cabildos</a:t>
            </a:r>
            <a:endParaRPr lang="es-CO" dirty="0"/>
          </a:p>
        </p:txBody>
      </p:sp>
      <p:cxnSp>
        <p:nvCxnSpPr>
          <p:cNvPr id="26" name="25 Conector recto"/>
          <p:cNvCxnSpPr/>
          <p:nvPr/>
        </p:nvCxnSpPr>
        <p:spPr>
          <a:xfrm rot="16200000" flipH="1">
            <a:off x="4411866" y="1194282"/>
            <a:ext cx="288032" cy="494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33 Conector recto"/>
          <p:cNvCxnSpPr>
            <a:stCxn id="8" idx="2"/>
            <a:endCxn id="16" idx="0"/>
          </p:cNvCxnSpPr>
          <p:nvPr/>
        </p:nvCxnSpPr>
        <p:spPr>
          <a:xfrm flipH="1">
            <a:off x="4567060" y="2060848"/>
            <a:ext cx="4940" cy="36004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36 Conector recto"/>
          <p:cNvCxnSpPr>
            <a:stCxn id="16" idx="2"/>
            <a:endCxn id="19" idx="0"/>
          </p:cNvCxnSpPr>
          <p:nvPr/>
        </p:nvCxnSpPr>
        <p:spPr>
          <a:xfrm rot="16200000" flipH="1">
            <a:off x="4391980" y="3316048"/>
            <a:ext cx="360040" cy="988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37 Conector recto"/>
          <p:cNvCxnSpPr>
            <a:stCxn id="19" idx="2"/>
            <a:endCxn id="24" idx="0"/>
          </p:cNvCxnSpPr>
          <p:nvPr/>
        </p:nvCxnSpPr>
        <p:spPr>
          <a:xfrm rot="16200000" flipH="1">
            <a:off x="4434808" y="4291212"/>
            <a:ext cx="288032" cy="376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5" name="44 Conector recto"/>
          <p:cNvCxnSpPr>
            <a:stCxn id="24" idx="2"/>
            <a:endCxn id="22" idx="0"/>
          </p:cNvCxnSpPr>
          <p:nvPr/>
        </p:nvCxnSpPr>
        <p:spPr>
          <a:xfrm rot="5400000">
            <a:off x="4400688" y="5337212"/>
            <a:ext cx="36004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48 Conector recto"/>
          <p:cNvCxnSpPr>
            <a:stCxn id="17" idx="3"/>
            <a:endCxn id="16" idx="1"/>
          </p:cNvCxnSpPr>
          <p:nvPr/>
        </p:nvCxnSpPr>
        <p:spPr>
          <a:xfrm flipV="1">
            <a:off x="3378928" y="2780928"/>
            <a:ext cx="432048" cy="3768"/>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49 Conector recto"/>
          <p:cNvCxnSpPr/>
          <p:nvPr/>
        </p:nvCxnSpPr>
        <p:spPr>
          <a:xfrm flipV="1">
            <a:off x="5350440" y="2780928"/>
            <a:ext cx="432048" cy="3768"/>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50 Conector recto"/>
          <p:cNvCxnSpPr/>
          <p:nvPr/>
        </p:nvCxnSpPr>
        <p:spPr>
          <a:xfrm flipV="1">
            <a:off x="5292080" y="1700808"/>
            <a:ext cx="432048" cy="3768"/>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52 Conector recto"/>
          <p:cNvCxnSpPr/>
          <p:nvPr/>
        </p:nvCxnSpPr>
        <p:spPr>
          <a:xfrm flipV="1">
            <a:off x="3365280" y="1700808"/>
            <a:ext cx="432048" cy="3768"/>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53 Conector recto"/>
          <p:cNvCxnSpPr/>
          <p:nvPr/>
        </p:nvCxnSpPr>
        <p:spPr>
          <a:xfrm flipV="1">
            <a:off x="3306920" y="5877272"/>
            <a:ext cx="432048" cy="376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54 Conector recto"/>
          <p:cNvCxnSpPr/>
          <p:nvPr/>
        </p:nvCxnSpPr>
        <p:spPr>
          <a:xfrm flipV="1">
            <a:off x="5436096" y="5877272"/>
            <a:ext cx="432048" cy="376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548680"/>
            <a:ext cx="8229600" cy="792088"/>
          </a:xfrm>
        </p:spPr>
        <p:txBody>
          <a:bodyPr>
            <a:normAutofit/>
          </a:bodyPr>
          <a:lstStyle/>
          <a:p>
            <a:r>
              <a:rPr lang="es-CO"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mic Sans MS" pitchFamily="66" charset="0"/>
              </a:rPr>
              <a:t>El gobierno Colonial</a:t>
            </a:r>
            <a:endParaRPr lang="es-CO"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mic Sans MS" pitchFamily="66" charset="0"/>
            </a:endParaRPr>
          </a:p>
        </p:txBody>
      </p:sp>
      <p:sp>
        <p:nvSpPr>
          <p:cNvPr id="3" name="2 Marcador de contenido"/>
          <p:cNvSpPr>
            <a:spLocks noGrp="1"/>
          </p:cNvSpPr>
          <p:nvPr>
            <p:ph idx="1"/>
          </p:nvPr>
        </p:nvSpPr>
        <p:spPr>
          <a:xfrm>
            <a:off x="467544" y="1628800"/>
            <a:ext cx="6264696" cy="4752528"/>
          </a:xfrm>
        </p:spPr>
        <p:txBody>
          <a:bodyPr>
            <a:noAutofit/>
          </a:bodyPr>
          <a:lstStyle/>
          <a:p>
            <a:pPr>
              <a:buNone/>
            </a:pPr>
            <a:r>
              <a:rPr lang="es-CO" sz="28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	Durante la época de la colonia, la máxima autoridad estaba representada por los reyes, sin embargo, para la administración de las nuevas tierras descubiertas, la corona española estableció una serie de instituciones. </a:t>
            </a:r>
          </a:p>
          <a:p>
            <a:pPr>
              <a:buNone/>
            </a:pPr>
            <a:r>
              <a:rPr lang="es-CO" sz="28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	Algunas de ellas tenían su sede en España y otras en América. </a:t>
            </a:r>
          </a:p>
          <a:p>
            <a:pPr>
              <a:buNone/>
            </a:pPr>
            <a:endParaRPr lang="es-CO" sz="28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endParaRPr>
          </a:p>
          <a:p>
            <a:pPr>
              <a:buNone/>
            </a:pPr>
            <a:r>
              <a:rPr lang="es-CO" sz="2800" b="1" i="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	</a:t>
            </a:r>
            <a:endParaRPr lang="es-CO" sz="28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endParaRPr>
          </a:p>
        </p:txBody>
      </p:sp>
      <p:pic>
        <p:nvPicPr>
          <p:cNvPr id="9218" name="Picture 2" descr="Francisco Antonio Sánchez de Tagle, alcalde de la Ciudad de México. Oleo de Miguel Cabrera (1761)"/>
          <p:cNvPicPr>
            <a:picLocks noChangeAspect="1" noChangeArrowheads="1"/>
          </p:cNvPicPr>
          <p:nvPr/>
        </p:nvPicPr>
        <p:blipFill>
          <a:blip r:embed="rId2" cstate="print"/>
          <a:srcRect/>
          <a:stretch>
            <a:fillRect/>
          </a:stretch>
        </p:blipFill>
        <p:spPr bwMode="auto">
          <a:xfrm>
            <a:off x="6516216" y="2344635"/>
            <a:ext cx="2448272" cy="4085639"/>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a:xfrm>
            <a:off x="457200" y="274638"/>
            <a:ext cx="8229600" cy="922114"/>
          </a:xfrm>
        </p:spPr>
        <p:txBody>
          <a:bodyPr>
            <a:normAutofit/>
          </a:bodyPr>
          <a:lstStyle/>
          <a:p>
            <a:pPr algn="l"/>
            <a:r>
              <a:rPr lang="es-CO" sz="35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63500">
                    <a:schemeClr val="accent4">
                      <a:satMod val="175000"/>
                      <a:alpha val="40000"/>
                    </a:schemeClr>
                  </a:glow>
                </a:effectLst>
                <a:latin typeface="Comic Sans MS" pitchFamily="66" charset="0"/>
              </a:rPr>
              <a:t>Instituciones En España:  </a:t>
            </a:r>
            <a:endParaRPr lang="es-CO" sz="3500" dirty="0"/>
          </a:p>
        </p:txBody>
      </p:sp>
      <p:sp>
        <p:nvSpPr>
          <p:cNvPr id="3" name="2 Marcador de contenido"/>
          <p:cNvSpPr>
            <a:spLocks noGrp="1"/>
          </p:cNvSpPr>
          <p:nvPr>
            <p:ph idx="1"/>
          </p:nvPr>
        </p:nvSpPr>
        <p:spPr>
          <a:xfrm>
            <a:off x="457200" y="1268760"/>
            <a:ext cx="8229600" cy="4857403"/>
          </a:xfrm>
        </p:spPr>
        <p:txBody>
          <a:bodyPr>
            <a:normAutofit/>
          </a:bodyPr>
          <a:lstStyle/>
          <a:p>
            <a:r>
              <a:rPr lang="es-CO" b="1" spc="200" dirty="0" smtClean="0">
                <a:ln w="29210">
                  <a:solidFill>
                    <a:schemeClr val="accent3">
                      <a:tint val="10000"/>
                    </a:schemeClr>
                  </a:solidFill>
                </a:ln>
                <a:solidFill>
                  <a:schemeClr val="accent3">
                    <a:satMod val="200000"/>
                    <a:alpha val="50000"/>
                  </a:schemeClr>
                </a:solidFill>
                <a:effectLst>
                  <a:glow rad="139700">
                    <a:schemeClr val="accent3">
                      <a:satMod val="175000"/>
                      <a:alpha val="40000"/>
                    </a:schemeClr>
                  </a:glow>
                  <a:innerShdw blurRad="50800" dist="50800" dir="8100000">
                    <a:srgbClr val="7D7D7D">
                      <a:alpha val="73000"/>
                    </a:srgbClr>
                  </a:innerShdw>
                </a:effectLst>
                <a:latin typeface="Comic Sans MS" pitchFamily="66" charset="0"/>
              </a:rPr>
              <a:t>El consejo de Indias: </a:t>
            </a:r>
          </a:p>
          <a:p>
            <a:pPr>
              <a:buNone/>
            </a:pPr>
            <a:r>
              <a:rPr lang="es-CO"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	</a:t>
            </a:r>
            <a:r>
              <a:rPr lang="es-CO" sz="22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Fue creado por los Reyes católicos para dirigir asuntos de carácter económico, militar, religioso y administrativo relacionados con las colonias americanas. Entre sus funciones estaban:  </a:t>
            </a:r>
          </a:p>
          <a:p>
            <a:pPr lvl="2"/>
            <a:r>
              <a:rPr lang="es-CO" sz="22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Proteger la población indígena</a:t>
            </a:r>
          </a:p>
          <a:p>
            <a:pPr lvl="2"/>
            <a:r>
              <a:rPr lang="es-CO" sz="22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Evaluar al virrey</a:t>
            </a:r>
          </a:p>
          <a:p>
            <a:pPr lvl="2"/>
            <a:r>
              <a:rPr lang="es-CO" sz="22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Elaborar las leyes para las colonias </a:t>
            </a:r>
          </a:p>
          <a:p>
            <a:pPr>
              <a:buNone/>
            </a:pPr>
            <a:r>
              <a:rPr lang="es-CO"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	</a:t>
            </a:r>
            <a:endParaRPr lang="es-CO" sz="2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pic>
        <p:nvPicPr>
          <p:cNvPr id="4" name="3 Imagen" descr="casa-de-concentracion-de-sevilla.jpg"/>
          <p:cNvPicPr>
            <a:picLocks noChangeAspect="1"/>
          </p:cNvPicPr>
          <p:nvPr/>
        </p:nvPicPr>
        <p:blipFill>
          <a:blip r:embed="rId2" cstate="print"/>
          <a:stretch>
            <a:fillRect/>
          </a:stretch>
        </p:blipFill>
        <p:spPr>
          <a:xfrm>
            <a:off x="1547664" y="4581128"/>
            <a:ext cx="1944216" cy="2038499"/>
          </a:xfrm>
          <a:prstGeom prst="rect">
            <a:avLst/>
          </a:prstGeom>
        </p:spPr>
      </p:pic>
      <p:pic>
        <p:nvPicPr>
          <p:cNvPr id="5" name="4 Imagen" descr="consejo_d_indias.gif"/>
          <p:cNvPicPr>
            <a:picLocks noChangeAspect="1"/>
          </p:cNvPicPr>
          <p:nvPr/>
        </p:nvPicPr>
        <p:blipFill>
          <a:blip r:embed="rId3" cstate="print"/>
          <a:stretch>
            <a:fillRect/>
          </a:stretch>
        </p:blipFill>
        <p:spPr>
          <a:xfrm>
            <a:off x="6660232" y="3429000"/>
            <a:ext cx="2077945" cy="302433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Diagrama"/>
          <p:cNvGraphicFramePr/>
          <p:nvPr/>
        </p:nvGraphicFramePr>
        <p:xfrm>
          <a:off x="755576" y="476672"/>
          <a:ext cx="7704856" cy="5688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260648"/>
            <a:ext cx="8229600" cy="5649491"/>
          </a:xfrm>
        </p:spPr>
        <p:txBody>
          <a:bodyPr>
            <a:normAutofit/>
          </a:bodyPr>
          <a:lstStyle/>
          <a:p>
            <a:r>
              <a:rPr lang="es-CO" b="1" spc="200" dirty="0" smtClean="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latin typeface="Comic Sans MS" pitchFamily="66" charset="0"/>
              </a:rPr>
              <a:t>La </a:t>
            </a:r>
            <a:r>
              <a:rPr lang="es-CO" b="1" spc="200" dirty="0" smtClean="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latin typeface="Comic Sans MS" pitchFamily="66" charset="0"/>
              </a:rPr>
              <a:t>casa de Contratación de Sevilla: </a:t>
            </a:r>
            <a:endParaRPr lang="es-CO" b="1" dirty="0" smtClean="0">
              <a:ln w="900" cmpd="sng">
                <a:solidFill>
                  <a:schemeClr val="accent1">
                    <a:satMod val="190000"/>
                    <a:alpha val="55000"/>
                  </a:schemeClr>
                </a:solidFill>
                <a:prstDash val="solid"/>
              </a:ln>
              <a:solidFill>
                <a:schemeClr val="accent1">
                  <a:satMod val="200000"/>
                  <a:tint val="3000"/>
                </a:schemeClr>
              </a:solidFill>
              <a:effectLst>
                <a:glow rad="101600">
                  <a:schemeClr val="accent5">
                    <a:satMod val="175000"/>
                    <a:alpha val="40000"/>
                  </a:schemeClr>
                </a:glow>
                <a:innerShdw blurRad="101600" dist="76200" dir="5400000">
                  <a:schemeClr val="accent1">
                    <a:satMod val="190000"/>
                    <a:tint val="100000"/>
                    <a:alpha val="74000"/>
                  </a:schemeClr>
                </a:innerShdw>
              </a:effectLst>
              <a:latin typeface="Comic Sans MS" pitchFamily="66" charset="0"/>
            </a:endParaRPr>
          </a:p>
          <a:p>
            <a:pPr>
              <a:buNone/>
            </a:pPr>
            <a:r>
              <a:rPr lang="es-CO"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	</a:t>
            </a:r>
            <a:r>
              <a:rPr lang="es-CO"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E</a:t>
            </a:r>
            <a:r>
              <a:rPr lang="es-CO" sz="2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ra </a:t>
            </a:r>
            <a:r>
              <a:rPr lang="es-CO" sz="2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la encargada de controlar el comercio con el Nuevo Mundo. Entre sus funciones estaban:</a:t>
            </a:r>
          </a:p>
          <a:p>
            <a:pPr lvl="2"/>
            <a:r>
              <a:rPr lang="es-CO" sz="2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Controlar la salida de barcos y pasajeros a las colonias </a:t>
            </a:r>
          </a:p>
          <a:p>
            <a:pPr lvl="2"/>
            <a:r>
              <a:rPr lang="es-CO" sz="2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Vigilar la importación de la mercancía </a:t>
            </a:r>
            <a:endParaRPr lang="es-CO" sz="2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endParaRPr>
          </a:p>
          <a:p>
            <a:pPr lvl="2"/>
            <a:r>
              <a:rPr lang="es-ES" sz="2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P</a:t>
            </a:r>
            <a:r>
              <a:rPr lang="es-ES" sz="2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reparar </a:t>
            </a:r>
            <a:r>
              <a:rPr lang="es-ES" sz="2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al personal para estudiar y desarrollar la cartografía </a:t>
            </a:r>
            <a:endParaRPr lang="es-ES" sz="2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endParaRPr>
          </a:p>
          <a:p>
            <a:pPr lvl="2"/>
            <a:r>
              <a:rPr lang="es-ES" sz="2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Continuar </a:t>
            </a:r>
            <a:r>
              <a:rPr lang="es-ES" sz="2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las investigaciones de reconocimiento del continente </a:t>
            </a:r>
            <a:r>
              <a:rPr lang="es-ES" sz="2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americano.</a:t>
            </a:r>
          </a:p>
          <a:p>
            <a:pPr lvl="2"/>
            <a:r>
              <a:rPr lang="es-ES" sz="2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Controlar </a:t>
            </a:r>
            <a:r>
              <a:rPr lang="es-ES" sz="2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el proceso migratorio hacia el Nuevo Mundo.</a:t>
            </a:r>
            <a:endParaRPr lang="es-CO" sz="2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endParaRPr>
          </a:p>
        </p:txBody>
      </p:sp>
      <p:pic>
        <p:nvPicPr>
          <p:cNvPr id="4" name="3 Imagen" descr="images casa de contrat.jpg"/>
          <p:cNvPicPr>
            <a:picLocks noChangeAspect="1"/>
          </p:cNvPicPr>
          <p:nvPr/>
        </p:nvPicPr>
        <p:blipFill>
          <a:blip r:embed="rId2" cstate="print"/>
          <a:stretch>
            <a:fillRect/>
          </a:stretch>
        </p:blipFill>
        <p:spPr>
          <a:xfrm>
            <a:off x="2220902" y="4668902"/>
            <a:ext cx="4174617" cy="2016224"/>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3"/>
          </p:nvPr>
        </p:nvSpPr>
        <p:spPr>
          <a:xfrm>
            <a:off x="251520" y="1201452"/>
            <a:ext cx="6336704" cy="4968552"/>
          </a:xfrm>
        </p:spPr>
        <p:txBody>
          <a:bodyPr anchor="t">
            <a:noAutofit/>
          </a:bodyPr>
          <a:lstStyle/>
          <a:p>
            <a:r>
              <a:rPr lang="es-ES"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A</a:t>
            </a:r>
            <a:r>
              <a:rPr lang="es-ES"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mérica </a:t>
            </a:r>
            <a:r>
              <a:rPr lang="es-ES"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estaba dividida en virreinatos, capitanías generales y presidencias o gobernaciones. Los virreinatos eran gobernados por un virrey, quien fue el representante directo de la corona, y tenía a las capitanías y presidencias bajo su tuición. En el siglo XVI se establecieron en América dos virreinatos: el de Nueva España o México (1535) y el de Perú (1544); en el siglo </a:t>
            </a:r>
            <a:r>
              <a:rPr lang="es-ES"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XVIII se </a:t>
            </a:r>
            <a:r>
              <a:rPr lang="es-ES"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incorporaron otros dos: nueva granada (1717) y el río de la plata (1776).</a:t>
            </a:r>
            <a:endParaRPr lang="es-CO"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endParaRPr>
          </a:p>
          <a:p>
            <a:endParaRPr lang="en-US"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endParaRPr>
          </a:p>
        </p:txBody>
      </p:sp>
      <p:pic>
        <p:nvPicPr>
          <p:cNvPr id="7" name="6 Marcador de contenido" descr="amat.jpg"/>
          <p:cNvPicPr>
            <a:picLocks noGrp="1" noChangeAspect="1"/>
          </p:cNvPicPr>
          <p:nvPr>
            <p:ph sz="half" idx="2"/>
          </p:nvPr>
        </p:nvPicPr>
        <p:blipFill>
          <a:blip r:embed="rId2" cstate="print"/>
          <a:stretch>
            <a:fillRect/>
          </a:stretch>
        </p:blipFill>
        <p:spPr>
          <a:xfrm>
            <a:off x="6660232" y="1700808"/>
            <a:ext cx="2233149" cy="3582398"/>
          </a:xfrm>
          <a:prstGeom prst="rect">
            <a:avLst/>
          </a:prstGeom>
        </p:spPr>
      </p:pic>
      <p:sp>
        <p:nvSpPr>
          <p:cNvPr id="8" name="5 Título"/>
          <p:cNvSpPr>
            <a:spLocks noGrp="1"/>
          </p:cNvSpPr>
          <p:nvPr>
            <p:ph type="title"/>
          </p:nvPr>
        </p:nvSpPr>
        <p:spPr>
          <a:xfrm>
            <a:off x="332472" y="188640"/>
            <a:ext cx="8229600" cy="922114"/>
          </a:xfrm>
        </p:spPr>
        <p:txBody>
          <a:bodyPr>
            <a:normAutofit/>
          </a:bodyPr>
          <a:lstStyle/>
          <a:p>
            <a:pPr algn="l"/>
            <a:r>
              <a:rPr lang="es-CO" sz="35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63500">
                    <a:schemeClr val="accent4">
                      <a:satMod val="175000"/>
                      <a:alpha val="40000"/>
                    </a:schemeClr>
                  </a:glow>
                </a:effectLst>
                <a:latin typeface="Comic Sans MS" pitchFamily="66" charset="0"/>
              </a:rPr>
              <a:t>Instituciones En </a:t>
            </a:r>
            <a:r>
              <a:rPr lang="es-CO" sz="35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63500">
                    <a:schemeClr val="accent4">
                      <a:satMod val="175000"/>
                      <a:alpha val="40000"/>
                    </a:schemeClr>
                  </a:glow>
                </a:effectLst>
                <a:latin typeface="Comic Sans MS" pitchFamily="66" charset="0"/>
              </a:rPr>
              <a:t>América:  </a:t>
            </a:r>
            <a:endParaRPr lang="es-CO" sz="3500" dirty="0"/>
          </a:p>
        </p:txBody>
      </p:sp>
    </p:spTree>
    <p:extLst>
      <p:ext uri="{BB962C8B-B14F-4D97-AF65-F5344CB8AC3E}">
        <p14:creationId xmlns:p14="http://schemas.microsoft.com/office/powerpoint/2010/main" xmlns="" val="427226586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908720"/>
            <a:ext cx="8435280" cy="3456384"/>
          </a:xfrm>
        </p:spPr>
        <p:txBody>
          <a:bodyPr>
            <a:normAutofit/>
          </a:bodyPr>
          <a:lstStyle/>
          <a:p>
            <a:pPr>
              <a:buNone/>
            </a:pPr>
            <a:r>
              <a:rPr lang="es-CO" sz="28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	El virreinato de la Nueva Granada, en un principio correspondía  a los territorios de Colombia, Venezuela, Ecuador y Panamá.</a:t>
            </a:r>
          </a:p>
          <a:p>
            <a:pPr>
              <a:buNone/>
            </a:pPr>
            <a:r>
              <a:rPr lang="es-CO" sz="28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	Posteriormente se creó la capitanía de Venezuela y la presidencia de Quito. </a:t>
            </a:r>
            <a:r>
              <a:rPr lang="es-CO" sz="28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Quedando </a:t>
            </a:r>
            <a:r>
              <a:rPr lang="es-CO" sz="28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reducido solo a Colombia y </a:t>
            </a:r>
            <a:r>
              <a:rPr lang="es-CO" sz="28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Panamá </a:t>
            </a:r>
            <a:r>
              <a:rPr lang="es-CO" sz="28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en </a:t>
            </a:r>
            <a:r>
              <a:rPr lang="es-CO" sz="28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1810 . </a:t>
            </a:r>
            <a:endParaRPr lang="es-CO" sz="28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endParaRPr>
          </a:p>
        </p:txBody>
      </p:sp>
      <p:pic>
        <p:nvPicPr>
          <p:cNvPr id="4" name="3 Imagen" descr="250px-Mapa_Virreinato_de_Nueva_Granada.png"/>
          <p:cNvPicPr>
            <a:picLocks noChangeAspect="1"/>
          </p:cNvPicPr>
          <p:nvPr/>
        </p:nvPicPr>
        <p:blipFill>
          <a:blip r:embed="rId2" cstate="print"/>
          <a:stretch>
            <a:fillRect/>
          </a:stretch>
        </p:blipFill>
        <p:spPr>
          <a:xfrm>
            <a:off x="2706614" y="3651846"/>
            <a:ext cx="4082807" cy="3096344"/>
          </a:xfrm>
          <a:prstGeom prst="rect">
            <a:avLst/>
          </a:prstGeom>
        </p:spPr>
      </p:pic>
      <p:sp>
        <p:nvSpPr>
          <p:cNvPr id="5" name="5 Título"/>
          <p:cNvSpPr>
            <a:spLocks noGrp="1"/>
          </p:cNvSpPr>
          <p:nvPr>
            <p:ph type="title"/>
          </p:nvPr>
        </p:nvSpPr>
        <p:spPr>
          <a:xfrm>
            <a:off x="332472" y="188640"/>
            <a:ext cx="8229600" cy="922114"/>
          </a:xfrm>
        </p:spPr>
        <p:txBody>
          <a:bodyPr>
            <a:normAutofit/>
          </a:bodyPr>
          <a:lstStyle/>
          <a:p>
            <a:pPr algn="l"/>
            <a:r>
              <a:rPr lang="es-CO" sz="35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63500">
                    <a:schemeClr val="accent4">
                      <a:satMod val="175000"/>
                      <a:alpha val="40000"/>
                    </a:schemeClr>
                  </a:glow>
                </a:effectLst>
                <a:latin typeface="Comic Sans MS" pitchFamily="66" charset="0"/>
              </a:rPr>
              <a:t>Instituciones En </a:t>
            </a:r>
            <a:r>
              <a:rPr lang="es-CO" sz="35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63500">
                    <a:schemeClr val="accent4">
                      <a:satMod val="175000"/>
                      <a:alpha val="40000"/>
                    </a:schemeClr>
                  </a:glow>
                </a:effectLst>
                <a:latin typeface="Comic Sans MS" pitchFamily="66" charset="0"/>
              </a:rPr>
              <a:t>América:  </a:t>
            </a:r>
            <a:endParaRPr lang="es-CO" sz="35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1268760"/>
            <a:ext cx="6635080" cy="4857403"/>
          </a:xfrm>
        </p:spPr>
        <p:txBody>
          <a:bodyPr>
            <a:normAutofit/>
          </a:bodyPr>
          <a:lstStyle/>
          <a:p>
            <a:pPr>
              <a:buNone/>
            </a:pPr>
            <a:r>
              <a:rPr lang="es-CO"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La </a:t>
            </a:r>
            <a:r>
              <a:rPr lang="es-CO"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Real Audiencia: </a:t>
            </a:r>
            <a:r>
              <a:rPr lang="es-CO"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C</a:t>
            </a:r>
            <a:r>
              <a:rPr lang="es-CO"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reada en 1550, Estaba </a:t>
            </a:r>
            <a:r>
              <a:rPr lang="es-CO"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constituida por un presidente y varios oidores, entre otros. Bajo el control de la real audiencia estaban: </a:t>
            </a:r>
          </a:p>
          <a:p>
            <a:pPr lvl="2"/>
            <a:r>
              <a:rPr lang="es-CO"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Las gobernaciones: Territorios conformados por varias ciudades. </a:t>
            </a:r>
          </a:p>
          <a:p>
            <a:pPr lvl="2"/>
            <a:r>
              <a:rPr lang="es-CO"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Las capitanías generales: Territorios hostiles. </a:t>
            </a:r>
            <a:endParaRPr lang="es-CO"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endParaRPr>
          </a:p>
          <a:p>
            <a:pPr>
              <a:buNone/>
            </a:pPr>
            <a:r>
              <a:rPr lang="es-CO"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La </a:t>
            </a:r>
            <a:r>
              <a:rPr lang="es-CO"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presidencia: </a:t>
            </a:r>
            <a:r>
              <a:rPr lang="es-CO"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Creada en 1564, para </a:t>
            </a:r>
            <a:r>
              <a:rPr lang="es-CO"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ayudar a resolver todos los problemas administrativos en la Nueva </a:t>
            </a:r>
            <a:r>
              <a:rPr lang="es-CO"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Granada.</a:t>
            </a:r>
          </a:p>
        </p:txBody>
      </p:sp>
      <p:sp>
        <p:nvSpPr>
          <p:cNvPr id="4" name="5 Título"/>
          <p:cNvSpPr>
            <a:spLocks noGrp="1"/>
          </p:cNvSpPr>
          <p:nvPr>
            <p:ph type="title"/>
          </p:nvPr>
        </p:nvSpPr>
        <p:spPr>
          <a:xfrm>
            <a:off x="457200" y="274638"/>
            <a:ext cx="8229600" cy="922114"/>
          </a:xfrm>
        </p:spPr>
        <p:txBody>
          <a:bodyPr>
            <a:normAutofit/>
          </a:bodyPr>
          <a:lstStyle/>
          <a:p>
            <a:pPr algn="l"/>
            <a:r>
              <a:rPr lang="es-CO" sz="35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63500">
                    <a:schemeClr val="accent4">
                      <a:satMod val="175000"/>
                      <a:alpha val="40000"/>
                    </a:schemeClr>
                  </a:glow>
                </a:effectLst>
                <a:latin typeface="Comic Sans MS" pitchFamily="66" charset="0"/>
              </a:rPr>
              <a:t>Instituciones En </a:t>
            </a:r>
            <a:r>
              <a:rPr lang="es-CO" sz="35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63500">
                    <a:schemeClr val="accent4">
                      <a:satMod val="175000"/>
                      <a:alpha val="40000"/>
                    </a:schemeClr>
                  </a:glow>
                </a:effectLst>
                <a:latin typeface="Comic Sans MS" pitchFamily="66" charset="0"/>
              </a:rPr>
              <a:t>América:  </a:t>
            </a:r>
            <a:endParaRPr lang="es-CO" sz="3500" dirty="0"/>
          </a:p>
        </p:txBody>
      </p:sp>
      <p:pic>
        <p:nvPicPr>
          <p:cNvPr id="5" name="Picture 2" descr="http://upload.wikimedia.org/wikipedia/commons/2/2a/Grabado-Huaman-Poma-de-Ayala.png"/>
          <p:cNvPicPr>
            <a:picLocks noChangeAspect="1" noChangeArrowheads="1"/>
          </p:cNvPicPr>
          <p:nvPr/>
        </p:nvPicPr>
        <p:blipFill>
          <a:blip r:embed="rId2" cstate="print"/>
          <a:srcRect/>
          <a:stretch>
            <a:fillRect/>
          </a:stretch>
        </p:blipFill>
        <p:spPr bwMode="auto">
          <a:xfrm>
            <a:off x="6732240" y="1844824"/>
            <a:ext cx="2317224" cy="3391354"/>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7390333" cy="5763028"/>
          </a:xfrm>
        </p:spPr>
        <p:txBody>
          <a:bodyPr>
            <a:normAutofit fontScale="90000"/>
          </a:bodyPr>
          <a:lstStyle/>
          <a:p>
            <a:pPr algn="l"/>
            <a:r>
              <a:rPr lang="es-CO" sz="3000" b="1" spc="200" dirty="0" smtClean="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latin typeface="Comic Sans MS" pitchFamily="66" charset="0"/>
              </a:rPr>
              <a:t>Los Virreyes: </a:t>
            </a:r>
            <a:r>
              <a:rPr lang="es-CO"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
            </a:r>
            <a:br>
              <a:rPr lang="es-CO"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br>
            <a:r>
              <a:rPr lang="es-CO"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Reemplazaron </a:t>
            </a:r>
            <a:r>
              <a:rPr lang="es-CO"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a los presidentes</a:t>
            </a:r>
            <a:r>
              <a:rPr lang="es-CO"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 desde 1717, </a:t>
            </a:r>
            <a:r>
              <a:rPr lang="es-CO"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por ser </a:t>
            </a:r>
            <a:r>
              <a:rPr lang="es-CO"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representantes </a:t>
            </a:r>
            <a:r>
              <a:rPr lang="es-CO"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directos del rey tenían mayor </a:t>
            </a:r>
            <a:r>
              <a:rPr lang="es-CO"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autoridad en las colonias.   </a:t>
            </a:r>
            <a:r>
              <a:rPr lang="es-CO"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a:r>
            <a:br>
              <a:rPr lang="es-CO"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br>
            <a:r>
              <a:rPr lang="es-ES"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El </a:t>
            </a:r>
            <a:r>
              <a:rPr lang="es-ES"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virrey era la máxima autoridad existente en las Indias, </a:t>
            </a:r>
            <a:r>
              <a:rPr lang="es-ES"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por </a:t>
            </a:r>
            <a:r>
              <a:rPr lang="es-ES"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lo que gozaba, en el territorio que se le había asignado, de las mismas facultades que el rey, aunque las instrucciones para su gobierno las recibía directamente del Consejo de Indias</a:t>
            </a:r>
            <a:r>
              <a:rPr lang="es-ES"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a:t>
            </a:r>
            <a:br>
              <a:rPr lang="es-ES"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br>
            <a:r>
              <a:rPr lang="es-ES"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
            </a:r>
            <a:br>
              <a:rPr lang="es-ES"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br>
            <a:r>
              <a:rPr lang="es-ES"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Los virreyes eran designados como </a:t>
            </a:r>
            <a:r>
              <a:rPr lang="es-ES"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propuesta</a:t>
            </a:r>
            <a:br>
              <a:rPr lang="es-ES"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br>
            <a:r>
              <a:rPr lang="es-ES"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del </a:t>
            </a:r>
            <a:r>
              <a:rPr lang="es-ES"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Consejo de las Indias. Debían proceder </a:t>
            </a:r>
            <a:r>
              <a:rPr lang="es-ES"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de</a:t>
            </a:r>
            <a:br>
              <a:rPr lang="es-ES"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br>
            <a:r>
              <a:rPr lang="es-ES"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la </a:t>
            </a:r>
            <a:r>
              <a:rPr lang="es-ES"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alta nobleza. La corona española eligió sus mejores servidores para que ocuparan este </a:t>
            </a:r>
            <a:r>
              <a:rPr lang="es-ES"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
            </a:r>
            <a:br>
              <a:rPr lang="es-ES"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br>
            <a:r>
              <a:rPr lang="es-ES"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cargo </a:t>
            </a:r>
            <a:r>
              <a:rPr lang="es-ES"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que significaba una gran </a:t>
            </a:r>
            <a:r>
              <a:rPr lang="es-ES"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rPr>
              <a:t>responsabilidad. </a:t>
            </a:r>
            <a:endParaRPr lang="en-US" sz="2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mic Sans MS" pitchFamily="66" charset="0"/>
            </a:endParaRPr>
          </a:p>
        </p:txBody>
      </p:sp>
      <p:pic>
        <p:nvPicPr>
          <p:cNvPr id="1028" name="Picture 4" descr="Manuel de Guirior.jpg">
            <a:hlinkClick r:id="rId2"/>
          </p:cNvPr>
          <p:cNvPicPr>
            <a:picLocks noChangeAspect="1" noChangeArrowheads="1"/>
          </p:cNvPicPr>
          <p:nvPr/>
        </p:nvPicPr>
        <p:blipFill>
          <a:blip r:embed="rId3" cstate="print"/>
          <a:srcRect/>
          <a:stretch>
            <a:fillRect/>
          </a:stretch>
        </p:blipFill>
        <p:spPr bwMode="auto">
          <a:xfrm>
            <a:off x="6804248" y="3429000"/>
            <a:ext cx="2258779" cy="3026765"/>
          </a:xfrm>
          <a:prstGeom prst="rect">
            <a:avLst/>
          </a:prstGeom>
          <a:noFill/>
        </p:spPr>
      </p:pic>
    </p:spTree>
    <p:extLst>
      <p:ext uri="{BB962C8B-B14F-4D97-AF65-F5344CB8AC3E}">
        <p14:creationId xmlns:p14="http://schemas.microsoft.com/office/powerpoint/2010/main" xmlns="" val="64353593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2208</TotalTime>
  <Words>283</Words>
  <Application>Microsoft Office PowerPoint</Application>
  <PresentationFormat>Presentación en pantalla (4:3)</PresentationFormat>
  <Paragraphs>54</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Tema de Office</vt:lpstr>
      <vt:lpstr>Colonización española</vt:lpstr>
      <vt:lpstr>El gobierno Colonial</vt:lpstr>
      <vt:lpstr>Instituciones En España:  </vt:lpstr>
      <vt:lpstr>Diapositiva 4</vt:lpstr>
      <vt:lpstr>Diapositiva 5</vt:lpstr>
      <vt:lpstr>Instituciones En América:  </vt:lpstr>
      <vt:lpstr>Instituciones En América:  </vt:lpstr>
      <vt:lpstr>Instituciones En América:  </vt:lpstr>
      <vt:lpstr>Los Virreyes:  Reemplazaron a los presidentes, desde 1717, por ser representantes directos del rey tenían mayor autoridad en las colonias.    El virrey era la máxima autoridad existente en las Indias, por lo que gozaba, en el territorio que se le había asignado, de las mismas facultades que el rey, aunque las instrucciones para su gobierno las recibía directamente del Consejo de Indias.  Los virreyes eran designados como propuesta del Consejo de las Indias. Debían proceder de la alta nobleza. La corona española eligió sus mejores servidores para que ocuparan este  cargo que significaba una gran responsabilidad. </vt:lpstr>
      <vt:lpstr>Diapositiva 10</vt:lpstr>
      <vt:lpstr>Diapositiva 11</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EUROPEAN COLONIZATION</dc:title>
  <dc:creator>amsarmientog</dc:creator>
  <cp:lastModifiedBy>amsarmientog</cp:lastModifiedBy>
  <cp:revision>162</cp:revision>
  <dcterms:created xsi:type="dcterms:W3CDTF">2011-01-29T00:38:11Z</dcterms:created>
  <dcterms:modified xsi:type="dcterms:W3CDTF">2013-05-13T20:54:58Z</dcterms:modified>
</cp:coreProperties>
</file>