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E3C0-CFC6-4632-88D5-92ACD58FC955}" type="datetimeFigureOut">
              <a:rPr lang="es-CO" smtClean="0"/>
              <a:t>15/09/2013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2897-6AE8-42A0-8212-CA3E5892E77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rmAutofit/>
          </a:bodyPr>
          <a:lstStyle/>
          <a:p>
            <a:r>
              <a:rPr lang="en-US" sz="460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The</a:t>
            </a:r>
            <a:r>
              <a:rPr lang="en-US" sz="460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 origin of the universe </a:t>
            </a:r>
            <a:endParaRPr lang="en-US" sz="46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80" y="14990"/>
            <a:ext cx="919055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247" y="14990"/>
            <a:ext cx="921849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rmAutofit/>
          </a:bodyPr>
          <a:lstStyle/>
          <a:p>
            <a:r>
              <a:rPr lang="es-CO" sz="4600" dirty="0" err="1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The</a:t>
            </a:r>
            <a:r>
              <a:rPr lang="es-CO" sz="46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 Big </a:t>
            </a:r>
            <a:r>
              <a:rPr lang="es-CO" sz="4600" dirty="0" err="1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Bang</a:t>
            </a:r>
            <a:r>
              <a:rPr lang="es-CO" sz="46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 </a:t>
            </a:r>
            <a:r>
              <a:rPr lang="es-CO" sz="4600" dirty="0" err="1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Theory</a:t>
            </a:r>
            <a:r>
              <a:rPr lang="es-CO" sz="46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 </a:t>
            </a:r>
            <a:endParaRPr lang="es-CO" sz="46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8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8" y="14990"/>
            <a:ext cx="9161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37" y="14990"/>
            <a:ext cx="9205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40" y="14990"/>
            <a:ext cx="9157939" cy="68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5" y="0"/>
            <a:ext cx="9153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08" y="14990"/>
            <a:ext cx="91858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91" y="14990"/>
            <a:ext cx="916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80" y="14990"/>
            <a:ext cx="9167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49" y="14990"/>
            <a:ext cx="91810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91" y="14990"/>
            <a:ext cx="9167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02" y="0"/>
            <a:ext cx="9195006" cy="690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49" y="14990"/>
            <a:ext cx="91810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198" y="-12394"/>
            <a:ext cx="920219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</Words>
  <Application>Microsoft Office PowerPoint</Application>
  <PresentationFormat>Presentación en pantalla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The origin of the universe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The Big Bang Theory 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the universe </dc:title>
  <dc:creator>amsarmientog</dc:creator>
  <cp:lastModifiedBy>amsarmientog</cp:lastModifiedBy>
  <cp:revision>1</cp:revision>
  <dcterms:created xsi:type="dcterms:W3CDTF">2013-09-16T01:03:02Z</dcterms:created>
  <dcterms:modified xsi:type="dcterms:W3CDTF">2013-09-16T01:45:13Z</dcterms:modified>
</cp:coreProperties>
</file>