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6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5" r:id="rId15"/>
    <p:sldId id="276" r:id="rId16"/>
    <p:sldId id="259" r:id="rId17"/>
    <p:sldId id="273" r:id="rId18"/>
    <p:sldId id="274" r:id="rId19"/>
    <p:sldId id="272" r:id="rId20"/>
    <p:sldId id="279" r:id="rId21"/>
    <p:sldId id="277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5" r:id="rId30"/>
    <p:sldId id="288" r:id="rId31"/>
    <p:sldId id="289" r:id="rId32"/>
    <p:sldId id="278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6" d="100"/>
          <a:sy n="66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1F08-D008-4D21-BE14-1C2E9B3B9E47}" type="datetimeFigureOut">
              <a:rPr lang="es-CO" smtClean="0"/>
              <a:pPr/>
              <a:t>24/01/2014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DD5D-7EF1-4804-8444-230E8A0292E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1F08-D008-4D21-BE14-1C2E9B3B9E47}" type="datetimeFigureOut">
              <a:rPr lang="es-CO" smtClean="0"/>
              <a:pPr/>
              <a:t>24/01/2014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DD5D-7EF1-4804-8444-230E8A0292E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1F08-D008-4D21-BE14-1C2E9B3B9E47}" type="datetimeFigureOut">
              <a:rPr lang="es-CO" smtClean="0"/>
              <a:pPr/>
              <a:t>24/01/2014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DD5D-7EF1-4804-8444-230E8A0292E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1F08-D008-4D21-BE14-1C2E9B3B9E47}" type="datetimeFigureOut">
              <a:rPr lang="es-CO" smtClean="0"/>
              <a:pPr/>
              <a:t>24/01/2014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DD5D-7EF1-4804-8444-230E8A0292E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1F08-D008-4D21-BE14-1C2E9B3B9E47}" type="datetimeFigureOut">
              <a:rPr lang="es-CO" smtClean="0"/>
              <a:pPr/>
              <a:t>24/01/2014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DD5D-7EF1-4804-8444-230E8A0292E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1F08-D008-4D21-BE14-1C2E9B3B9E47}" type="datetimeFigureOut">
              <a:rPr lang="es-CO" smtClean="0"/>
              <a:pPr/>
              <a:t>24/01/2014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DD5D-7EF1-4804-8444-230E8A0292E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1F08-D008-4D21-BE14-1C2E9B3B9E47}" type="datetimeFigureOut">
              <a:rPr lang="es-CO" smtClean="0"/>
              <a:pPr/>
              <a:t>24/01/2014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DD5D-7EF1-4804-8444-230E8A0292E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1F08-D008-4D21-BE14-1C2E9B3B9E47}" type="datetimeFigureOut">
              <a:rPr lang="es-CO" smtClean="0"/>
              <a:pPr/>
              <a:t>24/01/2014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DD5D-7EF1-4804-8444-230E8A0292E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1F08-D008-4D21-BE14-1C2E9B3B9E47}" type="datetimeFigureOut">
              <a:rPr lang="es-CO" smtClean="0"/>
              <a:pPr/>
              <a:t>24/01/2014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DD5D-7EF1-4804-8444-230E8A0292E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1F08-D008-4D21-BE14-1C2E9B3B9E47}" type="datetimeFigureOut">
              <a:rPr lang="es-CO" smtClean="0"/>
              <a:pPr/>
              <a:t>24/01/2014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DD5D-7EF1-4804-8444-230E8A0292E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1F08-D008-4D21-BE14-1C2E9B3B9E47}" type="datetimeFigureOut">
              <a:rPr lang="es-CO" smtClean="0"/>
              <a:pPr/>
              <a:t>24/01/2014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DD5D-7EF1-4804-8444-230E8A0292E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11F08-D008-4D21-BE14-1C2E9B3B9E47}" type="datetimeFigureOut">
              <a:rPr lang="es-CO" smtClean="0"/>
              <a:pPr/>
              <a:t>24/01/2014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DD5D-7EF1-4804-8444-230E8A0292E8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aringa.net/posts/humor/14155276/El-laboratorio-de-Dexter-_Mi-Homenaje_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m.co/url?sa=i&amp;rct=j&amp;q=el+laboratorio+de+dexter&amp;source=images&amp;cd=&amp;cad=rja&amp;docid=ZY0T6dlDiS4nCM&amp;tbnid=x6SsFC0oxQuCkM:&amp;ved=0CAUQjRw&amp;url=http://poitesound.wordpress.com/2012/07/05/vectorizacion-dibujo-animado-escenario-vectorial/&amp;ei=RdQOUZasGoGg8QTi9oCoBw&amp;bvm=bv.41867550,d.eWU&amp;psig=AFQjCNF1Jx3PjF6FGvV6Y1nNEJgXPbcJQg&amp;ust=13600101591752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co/url?sa=i&amp;rct=j&amp;q=el+laboratorio+de+dexter&amp;source=images&amp;cd=&amp;cad=rja&amp;docid=LmeN-v18-m-ljM&amp;tbnid=-mxEBhAMRh7peM:&amp;ved=0CAUQjRw&amp;url=http://foros.fotech.cl/lofiversion/index.php?t36501.html&amp;ei=jtQOUYj0Eo-89gSR-4C4BA&amp;bvm=bv.41867550,d.eWU&amp;psig=AFQjCNF1Jx3PjF6FGvV6Y1nNEJgXPbcJQg&amp;ust=136001015917522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m.co/url?sa=i&amp;rct=j&amp;q=el+laboratorio+de+dexter&amp;source=images&amp;cd=&amp;cad=rja&amp;docid=FLdpxAGij_TyJM&amp;tbnid=TliExnl5sdsDPM:&amp;ved=0CAUQjRw&amp;url=http://grupos.emagister.com/debate/un_test_divertido_que_personaje_de_caricaturas_seras_/28202-783564&amp;ei=ZN8OUe-yIJS68wS_nICADQ&amp;bvm=bv.41867550,d.eWU&amp;psig=AFQjCNF1Jx3PjF6FGvV6Y1nNEJgXPbcJQg&amp;ust=136001015917522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nes-dibujos-animados.blogspot.com/2011/10/el-laboratorio-de-dexter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google.com.co/url?sa=i&amp;rct=j&amp;q=safety+rules+in+the+laboratoty+for+kids&amp;source=images&amp;cd=&amp;cad=rja&amp;docid=WTi8zqDm3lyaTM&amp;tbnid=Zg3OXRjazTt8sM:&amp;ved=0CAUQjRw&amp;url=http://science.pppst.com/labwork.html&amp;ei=1NoOUaWrIYW68wTUrIGIDw&amp;bvm=bv.41867550,d.eWU&amp;psig=AFQjCNH9WTnsnJUx6E0LYsNeEUZWUZuCgw&amp;ust=136001440312009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m.co/url?sa=i&amp;rct=j&amp;q=el+laboratorio+de+dexter&amp;source=images&amp;cd=&amp;cad=rja&amp;docid=ziB7bnM0ALbHzM&amp;tbnid=9LD7YTdR2OXhZM:&amp;ved=0CAUQjRw&amp;url=http://animeteima.blogspot.com/2012/01/el-laboratorio-de-dexter-dibujos.html&amp;ei=i9wOUcvXDYyo8QSfpoCYCQ&amp;bvm=bv.41867550,d.eWU&amp;psig=AFQjCNF1Jx3PjF6FGvV6Y1nNEJgXPbcJQg&amp;ust=13600101591752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-science-experiments.com/lab-rules.html" TargetMode="External"/><Relationship Id="rId2" Type="http://schemas.openxmlformats.org/officeDocument/2006/relationships/hyperlink" Target="http://nobel.scas.bcit.ca/debeck_pt/science/safet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how.com/facts_5566032_lab-safety-rules-kid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co/imgres?q=safety+rules+in+the+lab+for+kids&amp;hl=es-419&amp;sa=X&amp;tbo=d&amp;biw=1366&amp;bih=663&amp;tbm=isch&amp;tbnid=x9w5Jx5sOJnZDM:&amp;imgrefurl=http://blogs.babble.com/family-kitchen/2011/11/15/holiday-kitchen-safety-tips-from-kermit-and-swedish-chef/&amp;docid=attuXuNPLvnIMM&amp;imgurl=http://img.youtube.com/vi/EWwnXRbdphc/0.jpg&amp;w=480&amp;h=360&amp;ei=-pEOUefGO4ao9gTo5oHICA&amp;zoom=1&amp;ved=1t:3588,r:38,s:0,i:20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co/imgres?q=dexter's+laboratory&amp;start=100&amp;hl=es-419&amp;tbo=d&amp;biw=1366&amp;bih=663&amp;tbm=isch&amp;tbnid=GsnyqlKSzgJ18M:&amp;imgrefurl=http://www.decine21.com/Peliculas/Dexters-Laboratory-7315&amp;docid=U5LKkDFK-SdQbM&amp;imgurl=http://www.decine21.com/img/upload/obras/Dexters-Laboratory-7315/Dexters-Laboratory-7315-E1.jpg&amp;w=300&amp;h=216&amp;ei=RpgOUZDuHpO88wTB8YHYBg&amp;zoom=1&amp;ved=1t:3588,r:51,s:100,i:15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251570"/>
          </a:xfrm>
        </p:spPr>
        <p:txBody>
          <a:bodyPr>
            <a:normAutofit/>
          </a:bodyPr>
          <a:lstStyle/>
          <a:p>
            <a:r>
              <a:rPr lang="es-CO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LAB SAFETY RULES</a:t>
            </a:r>
            <a:endParaRPr lang="es-CO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50" name="Picture 10" descr="http://t2.gstatic.com/images?q=tbn:ANd9GcT9o-D9kVi3W2xZ2mvGDHD2NS2gnuLWMQhqEfuwTcX856VkHA9z8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49080"/>
            <a:ext cx="2808310" cy="1872208"/>
          </a:xfrm>
          <a:prstGeom prst="rect">
            <a:avLst/>
          </a:prstGeom>
          <a:noFill/>
        </p:spPr>
      </p:pic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836712"/>
            <a:ext cx="4402832" cy="4929411"/>
          </a:xfrm>
        </p:spPr>
        <p:txBody>
          <a:bodyPr/>
          <a:lstStyle/>
          <a:p>
            <a:pPr marL="514350" indent="-514350">
              <a:buAutoNum type="arabicPeriod" startAt="7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Never fool around in the laboratory.  </a:t>
            </a:r>
          </a:p>
          <a:p>
            <a:pPr marL="514350" indent="-514350">
              <a:buNone/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Horseplay, practical jokes, and pranks are dangerous and prohibited. </a:t>
            </a:r>
            <a:endParaRPr lang="es-CO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30" name="AutoShape 6" descr="data:image/jpeg;base64,/9j/4AAQSkZJRgABAQAAAQABAAD/2wCEAAkGBhQSEBQUEhQVFRQUFRYWFRgWFRYVFBQXFRUXFRUXFBgYHCYeFxsjGRgVHy8gIycpLCwsFR4xNTAqNSYrLCkBCQoKDgwOGg8PGi0lHyQsLCwpMC0sKiotKSwsLCwpKSwsLCwuLCwqNCwsKSksLCosLCwsKSkpLCosLCwsKSwsKf/AABEIALEBHAMBIgACEQEDEQH/xAAcAAACAgMBAQAAAAAAAAAAAAAABAMFAQIGCAf/xABNEAACAQIDAwUMBwUGBAcBAAABAgMAEQQSIQUTMSJBUWFxBhQVIzJSU4GRk9HSM0JykqGxwQeCorLiQ2Jjc4Pwo7PC4RY0VHTD8fIk/8QAGwEAAgMBAQEAAAAAAAAAAAAAAAQBAgMFBgf/xAA0EQABAwEFBAoDAAMAAwAAAAABAAIRAwQSITFRE0FhkQUUUnGBobHB0fAiMuEGkvEjQmL/2gAMAwEAAhEDEQA/AGNs90uFwxKvYyWHIRAW11F+AHrNa4vYW1sTFmgwaQKdV3jxicj7JsE7GF6NmYGKXugwjNZgY3YA8DJCrFO21w37gq+7ppdtPtVocKTFhmUBJN2jQqpQZ3diCc4fNYXvoNLcXK1aoHFswuVZLJZ30w+JnkuI7mcNiH38EqSHEQyDMhBMlnHR0ArfTSzg8K6CLufxNvoJfdt8K07ku5+XZu1cSZp1mdMBLiJWGYm5cZQ5bUsbM3Yeuqjuc/bXiI4WhxYMwMbKkosJkYqQufmcXtroetqKVsfTbdOKytHQ1KtULwYncF3HgeREu0TAKBclbcNKgy1S/spxkjbNx8krySWeNRndnIyqCbZjp5VWsOKV/JPq56Zo1TUBJCTtVBlneGA5hbTTBRc8Kp9o4vO2nkjh1nnNb7UxV2tzL+JqtuSafpsjFcK0Vi4lgyQTTuzcJnbXyRqf0FLQwFmsOJrosNhwigD19Z6amo6Aos9K+ZOQUldNEOSOwflXJYvEhQQTYkG3Gqfv2Tz3++fjSpomoF0xbm2cxE+K73aQ5KdcsX84P6VUd0GCV5QTe+UDTtNcu2Ic8Sx/eNM7NxFn5VzcWGt9birNoFmIKxfb2VzdLc43qykhNkC2OUjibXABHMOui8nQn3m+WpqKJW13RKYrPl1ycV4ZvOFbTq+VrlbWPAG/qua3xnketf51qSZbqR1GplULc+75VPGbMNSNeOhA9VOl82hlFtD5IHAgjiaXbCvbyTWjQFeIt0eytSAUi1zmDL1VsJQece0VtVPuTbNbTTX103s763q/WsyyBKaZXLnAEKeL6R+xPyNQbTmG7IBBNxpcX41PF9I/7n5GqLaK+Nft/PWpYJcq1nXaffI9VC9bR1q1bwjUUyuXuXTCis1ikl30VXbVIUqwAzcx6Lc9uc1Y1FicIrizDsPOKlpg4rOq0ubAzXPO5Y3Op66kw8bAg5Q3UbEU4+xSPJYHt0NT4fCMvEfjTBeIwXObReHfkFNBiNPoCOwJb9KjxeLa1ljC9bZSfUBemY9b9Rse2o5cOT0VgIlPuDrsA+i59kIrF6txse55TewfqaZTZsYHk37dTW5qAJBtlqHPBcR3Ul0EMsRZZIpQVK+UCRoR61FdLgf2lbXkiC7nDq1rb2UGM/ayF9T2LbqqsnwrlrrKV0GlrjQ36QNeB0va+tQeDnA+ne/Trz25s3b7ecaFGvZTVeXD2+V1LF0n1egKYI8Z346e66HuV2ATDtE4jGxd8Y2MRGRieTmD5zysubQgWAAGUCrLYfcFs9MCcNipoZ2MjyLKnIdMwUDI1yR5I04HnFcWMLIL+Pc6G3JXQkEA+q4NuGnDhYXCPzzP1HgRybcL2PK5XCsTYDuJ8Y9iE23ppw/a6f8Ab4XcbH2FDgMBioI5xNvZTIpylWC5EFm5iQVOo434CuZDW1qt8Hyc2Ibm+qNdNb601FGwSzNmI5yLFuu16ZslndRLr2M8I9yuV0jahai1wIkaT7gLZmuakRbVhEtTOFdQ4LC4/Lr66eK5eZhObMwjA5joLcOn/tVlQDTWDwRfU6KOJ+FJvfvK7lCjdAY1KDYu/YakAaE2/wB601/4Nj9I/sWqjam3mc5ISUiXTTRn6yeNur21ZJiniwAIJzu2VDxIDE8PUCR2iodtABBidyGGyue4FswJJ7tFMO46Pz3/AIfhUX/hXLIpUkjjc207aU2VJI6TYdixOTMlybgqRdb9B0qHZO15ork5niHlAm5XrW+unRwqYq4/koDrKS3/AMcTv0IzC6afZSlLLow4Hp7ap2Ug2OhFW+K2icitHYqwuG5ter40q2z3ZS7G7cbc9vj1Vgwkfsn6zGuP4BVWM8g9q/zCg45On8G+FTUd6szBlFwobMei4Ht4UxI3pIh0y1Qd+p0/wt8KXx0wYCxPHoI/OmpfLj/e/lqDafBfX+lWbEhYVZuOn7ko96N1l1v2Hzr8eFGBlC3vfW3MzdPRet7eI/351Z2aNG7RVjkVm0G+3uWY8Uud+OuX6rdHZUW0J1KEC97jirD8SKah8uTtX+UUttTELlK31uNNe2ob+wV6hIpmTqqVxUuGW7L2j86iepcI4Drc/WH50wclzG7l0tQzSkEAAG9zqbcLdR6alVri4qGby0/eH8N/0pQLtuOGCh7/AOuL3n9NHf8A1x+9/pqbBjxafZX8qmtUmNFQBxEyk+//APL97/TWy40k2G7J6BJ/TTVqhmHKj+0fwRqMNEEOG9RQO935I8s35fUv92pd4/mD7/8ATRhuL/bP8q1NUEqWgxn6KHeP5g+//TRvH8wff/pqaiiVaDr6fC5lmtURNBNbolOLh5KOipzwoIoUXlCDUq661G6WoRrGhScVNRRRQs1c9zrh3Ebmw1K9dtcv61dd08+TD5E0MhCDmsDcn8Bb11xsc5Vgy6EEEHoI4V280kU8UTuwQAhxdgLEAgjX1+ykqzbrw7cu7Yal+i6lkfb+Kp2Lsy7DKLKAOVbVr6ki+ovwq07oYfFLl0yMCoFraC35XrHh/DRLlVwQOZAT+NrfjUwnXEwZkBsSbBgLmxsdPbWLnOvBxGCfZTpCmaTSCY3JPYa3lZtL2NukLew6+b8K22rszKd4pyi5LdGvlE/jr1mnNlYdlBLcSdNLaX/+vZT5F6o6pD5C1ZQDqUHPNUXc3NYvFY5fpI7+aTZgOq9iPtVek2pOLZoWUODoFYW+1l5/VTUkYYEEXBqlQhzpC1oMcxl07slR7QKF7oePHov1UushAIBIB468e2p8bgjGelTwP6HrpammxC5z5DjOCmixJVWUWs3HTWqzaY8nhz8fVTtI7Utyb9f6Vowfkl7QSaZ+71m3iOj/APVZ2Zwbt/SsD6D/AH51b7OHJPb+lWOR71g3929y2uysxykg2tYrzKBzmqraJJkNxbQaG3R1VZNtRASNdOqqzHzh3uL8Bxq1MGcQs7S5pbAO9JNWE8qstWE41sk2ro4ZWyjkE6D6y9HbWs0rZk5B8o/WXW6t11pFtRbAWbgBwHxpnEqeSQL2YG2g0sRz9tLZHELqBwc38TMR9ySzR5bciQAmwtJp6uVQA1yAJLix+kHPe3HsNT43EPIqKyGyEEaqNLW5mpZcPyid0bG1uUvNe/1qAcMVDhB/HLuj2QXbKW8ZYXvy0PA2PNW/LDrcMTrYFk6NeA6Ki705BG6Nzmscy6XJt9bm0rY4bVTujYXvqut7W+t21bD7/wBVfy47vuSbwyEZiRa7E2vfmA/Sp2QjiCL9IpDcD0P4p81NzY+RrZkY2FhqnxrMjFMNIAx9/hbUVDv29G3tT5qN+3o29qfNRCm8PoK5pBc1PUcQqSnFwXFYNZBrBotQoQRUBFMVFINaFLVuh0rJrSI1tz0IOa1duao62fjWtCsEUzh8c6iyu4HQGIHsBpatlWoIlWkjJOeFZfSyffb40HasvpZPvt8aUyUFKi6NEbR3aPNOeFpfSyffb40eFpfSyffb40nkoyUXRojaO7R5pttqSEWMjkdbk/rWnfr+c3tNL5KMlTAUXyd5TAxr+c3tNaviyeLHTpNQ5KiOHEk+HhbyZZDnHnJHG8rKepsoU9RNYWiq2hSdVcMGgnkmLNRdaazaIP7GE5hpZ5VvDHI8Z4NmREbrXOwLDrAsemtZcZLCPGpJCPOaxj9ciMyj94iu1rSSZQGJIso5XVpfX1c3XXgG/wCVWm/JY27pj6/xfQT/AIrZbkB7g7WfZcZnvrxvrfjeoXxK5gl+Ub6DiLC9z0Dtrqpe57C6s0EQtqxyhQOclrWHrNcti8SjEvGgjhUZYlVMtwSLvlAHKc5bDjYJz3r0vR3TZt9S5TpkAYuJOA+Z8Ndy810j0C2wU9pUqyTg0AYk89383oK1lEFKYnGFdFUs11QKDbNI5ASMHhck3J5hrXS4DuRQKDiGMrnjZnSJepFUi462uT1cKb6R6XoWADaSScgEp0b0NXt8lhAaN5VTnqY7RfzjVniO4+IjxTSRNzWdpE/eSQkW7Mp6xVFNA8b7uUAPqVIvkkA4mMno51Oo6xYnKwdN2W3OuNwdod/dqtLf0HarA2/Mt3kTh3hNeEX840DaT+caVyUBK7V0aLh33do8014Sfzj+FB2k/nH8KVyUFKLo0RtHdo8034Tfzj+FHhN/OPsHwpTd0ZKLo0RtHdo8034TfzvwHwrPhN/O/AfCk8lGSi6NEbR3aPNdKNjQj6uI+43y1q2zcOOImHapH/TT3eq/+mJ7TGfzet1iUcML+EPzUltDqeYXb6u3sjkfhVLYbCDi0n+/3awIcIeDS+w/LV4stuEDDs3XzVv343opPbH89G0PHmEdWboP9D8qlXAYY8N+f3G+WstseA/VxH3G+WrhscRxikHbu/npdtvIDbK5PQMjH2K5ovvOU81Jo0W/tH+pCq/BUI4R4o/uj4Vq2z4+aDE/gP0NXabSuNIpvWoH5tUT7Ql5oGHWSD+A+NSHv+lQ6hSz9GqmOzFP9jMO0t+kRrXwMvmOPVKf/iFXXfEp4h1+zCD+LOfyotfyhiW/hHsS1TtCqdXZpzAHoqRtiKOJdf8ASk/UCtYdnw3sJWJ6BExq+VIh/YOT0mPMfaSaYXGgcI5R2Rn9KNq7j5KRZKZzjz+QqFtkxjmxDdkVv5q08Fg8I5V+0HJ9ix/rXRd/jzJfdtUcm1kWwYOCeF42uezTWqiq/RWNlo5yB4Kkj2Kn1ml9UL/mRW8mzMOurGYDhqhH5pVm+0XY2COg84xOzH7KgWHrPqrMLxqc2WVm85o5C3q5OnYLVN92+VUWejk0Dxn5+FTybKQmyCYDzmRiPUqrc+sitptkxDLYzasoN42Gh0NuTx6qvvCC9EnupPlpbGY9Tk0fSRD9G44H7OvZQKjzqpdZqIBMj74qsfYsdjlMwPNeJyPwUVX47ZYCrIm8SeFw8edW3UhsVKFsoIDqzLcjS4Otq6vwin9/3cny1W7YxgmKYaPNefNvDlZCsEYBmsSBq10jBHAy35qxrPvU3NqAlpGKas9mbtmuokB04fZS+zpJ8eqtAZIFYXChYmlcaguzvmSKO4IBsxfKxUWAvPjv2cyRwtLLiHmKkyOhmnQN5msbICV5B0RcxQareuk7m9u4WLCqc2Q5gsnIOj5CbWUGyBUIXmCoBzUp3RbZ30QYg97Z0JANnmXMDc+aumg46gm1rHg0uj6VEim1mOXHmvVm2bRm1vfiBM7oGar9nfs7w8o0hQpwaabNK0nSY1diCP7x5PCwYa1at+yrAZdIVDDUNkiOtiLlCm7PHgVtXQ7G2tHiIg0XAaFbWKkcxA4adFV23+6hIkcI6gro8h1jh5tfPk6Ixc3te3OwWbPA4Kram3hzMQcoXzXbGw4cIuHxG7iUw40I5jjCgRRmaBnNtTraRmYnh1CuuFVGFxwxEaMEtAJnhUPqzqYSC0l9Ls91t166k1XyRvhZooMNMMjBmMc6tIkEaghcjqQ6gvZVUlvrWsFtXmOkaLrVaG02ftGHEY+nL367Hts1MvfgBnwXT1BjsHHKhWVQy8ddLW+sDxUjpBBFVMuPxVuS+C7bzn+Eqv8ANWsIjYg4uR5ucLlUYcH/AC0JL/6hb1UWf/Hra5wLvx4zj4Qkq/TtiaIvXvTxJwSabJilYFWmEKkMrkSOJjzZLCzRjjmN8xtbQXZhsDAOMzDtiaujXa8J13i+vQ/jW3hSL0ifeFe7s7X0GBkuPEmSeYXirSyjaH3xcGgAgDkRzXNps6E8JmPZExqXwIh+vJ7iSrp8ThzxaI9uQ/nUZGF6Yh2Mq/kaZ2ruPl8JXqlP/wCeZHuVU+BE8+T3ElYOxE8+T3ElW4MHNLbsnYf9VZ3kfNiSP9SNv5gaNq7j98EdVpaDwJ+QqfwKnnye4krHgVfSP7iSrnvgc2JT94Rn8iKO/D6bD/7/ANSjaP1+8kdVo6ff9lP3/fyUkb9wqPa9qN9KeEaj7T/ooP501RS0jRdS645u9P6ld1KeLov2Uv8Aix/SjvG/lSSN+9lH8AFNUUXijZt3+pSy7NjH1FJ6W5R9rXphVA4C3ZpWaKgknNSGtbkEUUUVCsiiuJ2/t6UTypLM2FijPItlRplygmTesDcXJGVLEZdda59tssXjMcuOVHZRvZJMSsbZjwVmOUacCRYkgW4kIPtzWvLbrjGcDBdSn0Y97GvL2i9kCcSvq1Qz4tVNibseCgZmPqH58K+dDuykjvmxV4xaxm3YMmpBVJIgHB0v5LHUcL11fcr3UYXFKRAQrjy0J5XaCdXHXx6QK3oWqlWGE+iVtVir0DiBGsz5Z84VraR/8NfU0h9fkr+NSRYZI7kaG3KZjdrDiWY834VsuKQuUDAsOKg3K/at5PrtWVizyLmIWGNxvGIBGbIXRTfkgA5GJOlyg5zbd74CWp0bzgN/FReEYrX3iW6mB6+bq1qdHBAIIIIuCDcEHgQRxFXuDXlvObuSBGpVPLVSSCOq5PVcE3sRaok2ZJncsViVnZgiWeWzsSCxIyR3OtgHuSbEmsBW1TjrKR+pVN3Q7SMKIblEZiJJQhkMSBS11QA3YkBQSCBe5B4Gtw2PjmMbwGeyTRAmWRyJQxdGtGzELlbKb2U9VjqztXaEGfJy1jDhJZ93JKAcoc+MysDYFQLnKWYHyVs6+NxGFjaFcBHMbSIN2Scj3YXy71s6voGubLZDe3lCIe915swM+Hf4SrzSpUzTfF45anA5b84y4rpqpjiBHtIGXQTYdYoGPk7xZXeSO/MzKYiBz7s24VaYTEiRFcXAYA2OhHSD1g6eqltsbgxlMSY92+mWQgZujKDqTfhbXorWo2+2EvQqGjUDoyWu0m3KlmgLjjvIEXeIQQQzISDoQDdSeGoAqtbu2wRVuS5D+UBEQCeniFv13v11A2Pmw9hBKzofJTGqRp0RSEriH93L21vNEZyWn2YGPnxzKkjddpBFJ6msa5pZUn8cV6Jlez3YqCAdxgeyqJ+6+NAww0LKG8oyysFNr2zRxtZxqdC1taUGzcRisjyvbNpAmW19P7OJbLEltS3G2p5r2mP2Tg0jZmw88b25CzNMY2Yahc8UjLc8AC4ubCr6PZrCNmhnRTIgO8SIGUq2qnPNK1+rNpWVQVHmapTNF1npMizNAHCP+J/ZezI0gGHBD7sBXtxzm0hYgaqSTnHOLiqfDwR9/XwoIVA4xUgd2SR7BYoiSSHddWJ+oAF+taq3B7LiDOnjCw+kWTCTNI1zctIUlvKCSeUxZbk2q1h2oYyseVFRePiXwqRxjVmBkbLZRc2H/em6NJoeHexXItdpc6mWkAd7h9lXl6L1R4junB+gjMn99ju4+0XBdu0LY9NIS7QxL8Zgg6Io1H8Umcn1Wpw1GhL0OirVWEhsDjh/V1TAHjY9utLnZsfELlPShKH+EiuWKOeM+IP+vIv4IQPwrZJJk1TES36JCJkPaHGb2MKBWhNP/wAdrkSbp+8Qum7zYeTK4+1lcfiL/jRaUejf7yH/AKhSWwdumcvHIoSaLKWCklGV75JIydbEqwIOoII10Jt61D5XBqWc0nFjpBHH6Ep30R5UTjrXK4/A3/CgbQi4Fgp6HBQ/xAU3QRfjUyNFndcMjzHxC0VVOosR1WIrO6HQPYKgbZsZ1yAHpXkn2rasd4dEkoH27/zAmjDVH5bwOazu5fPT3Z+ejdy+fH7tvnpmii8p2Y48ylskvnx+7b56Mkvnx+7b56ZoovI2Y48ylsk3nR/cb56xkm86P7j/AD00TVdiNuRhlUMpZ9FzOqKxHHKW8viPJB40Akqpa0bzzKYyzedF9x/npVsbITZDHIeHJVso+0xaw/Ome8i30rZv7o5KescW9Z9VMqgAsAAOgaCpkBVuOdqPHH49VwGFm7+cYvFMu4SQrhY9d1cNu9+4PlMzaLfgO2qruj2+80bKCsUcuUxZxdhFDIsj4qUHUKSgVE4tm5zarXB7GxkKT4SJ8OYMMineushmEc28ZEWNbK8gykDUC5WnZdhTnEpiIIExUi4WOLFZN1C0kmcuJ4s1lluyMpbnKAre2mJrNwZrmnW2V5mqcY/Xu+fVI9x+ymu+IkSzSm6mRQcQwJuZJW+oW5o1sFHSdaxh8HFjcbjWSRQ8GG3UQSbdyS4hS8gYBGDME0S/SxrTaG1nl5Esgw0bA5lw7picWw05OdTuoCQb6sW04V1vcdhsDisIqDCwAwAIyNEjlfNYFgSQ2puSTfMCSQTWFevTu7Jibsdhr3jaKoicB48VX7H2mytDHHFkhxCs2GdixSTIudgFLF0upzAsBmAJ7es2FtUYffCcEBm3qtGjutt2ispygsCMl9RYhhbgQKfEkz41MqbuHAmVBfKC8zxqgyKpOWNYmuCbE7waWFP4qMsjKLAlWAJ4AkEC/VetBNRn5BYOAoVfwM6yuswU7yIWdDFcnKCQXC20LcQG46a2rndv5xGRHbLvVSRiWtyzkKI3EtcqHfjYlRY3yyYzunDpHkEyPmG8URveMZTclstnCtlNlJz20uL0rj8SMRNnXeCNQtlYFFkdSxD5GAYBc2l7XOtjlU1gxpvDBN1ajQw4rmcRIcI4JWxlaQh4bG48vdzxyFRIoBIUghgq5RYDWp2ftEQviJSFVxHIcNGBlGZyEARczWsAGIBOUSsOAq+7sltFEx0yzrcnoeORPzZa5qTEovlOqjrYD8zXUo2OnUY4zE4HuwK4Np6UrUKlNt0ODRIwxmCPLPLHVdBhTnQLHLNiFHDcAYeDjflTm7sddd2x+yKmw+xZVYlRDEDx3JYSN/mYhkMj9oy1tFt2PD4PDtOWDNFGqoFZpXYILhEAzE6X4ac9qY2N3RxYksEzq6WLRyoY5FB0DZTxU9IuKSbTaP2xPFdWpVquaXMF0age6kwuEaO+SOEE+Uc7l2+0xUs3rJqfPN5sf32+SmagxE5BCIA0j3ygmygLbPJIfqxrcXPWALkgVveAGSRDHOOZnw+FUbbE7WCOiHKxZc6mMxjy3lMkRCIo4sdNbWJIFV+yMLPFHlyOIhmMb8mR47nXxNleSF/KMZUML6AGwW8weGD8q5aMkNmYWbEMvkyuPqxr/ZR8AOWbsQRZVg5gqYlP0rQ6zi42DqYHKRBXHnGyusbBEMedla7OYoGUN4yDExgywoSALOjABwNAGAs4sbI0C98RIVI1kzZ4G1IDCWNGjGluddb6DgL69KNs1MxdM0bni8TGJz9srYP+8CKllPZ/qs61YWjB/lHuFzK7HMYMkCiWAAkwxzZ8v96FghOgv4vn5iDozmzkiupmgmaOS27eLFI4u2oR7OuW/wBXp4cbXs58A5N2GHnPTPAEm9U8GW33DSmI2XC0eR9mlRawbCYmMsNb5hvt3yr63IJvrxrN4JMxyXQs1rcynszVPAmZHDMCFYTQ7NVSWTFqQPNx7N6soKk9l65OPGFr7uLEvymyjcSBsuY5M7Mqxhstrm4F710ey++FiUyAsdQQ5QS2DEKxKEoWZQrFb6EkXp+DFq+g0YcVIsw7Qfz4Vpsd8qlHpqtRJG/iSR4Y4rn9gbJnjlknljXPIqRqglHi40LNZiFIZizEm2gsAL8avd9L6Jfe/wBNM0Vq2AIhcus+pWeaj3GT3fCV30voh7wfLWd/J6Ie8Hy0zRVpGnqsrh7R8vhLb+T0Q94PhRv5PRf8RfhTNFEjT1RcPaPl8IorSadUF2IA6/06ag37v5C5R5zgj7qcT67VAEqS8DDemHkCi5IAHEk2FLd9s30S3HntdU9Q8pvVp11smBF8zEuw4FtbfZXgvqFM1OAVYc7h6/fspRsBmBLtna2mYeLB5uQOIv03PXXynam0JpZG37hmjzRG+53Zs3KAGVWy5gbZrfjX2GlcXs5JA3JUOysofIpdSVIDAkXuOI7KLxlN2Wo2g4m7PrzXz/ZvdpLFBugyMTpFI7Zt2ODLa/jbaZddOBJAAPT7J7pzLEGYwCTUPGO+GdWHSqQsQCLMOphSUmxxs/BSv4qWQhFO8ULHkBsERGblGxYhc12OnMBVV3L91CQsxaARpLlzmNZIwtr2YwsxGlzfJY25jVXCf1TrmsqhzqbJx19l0myCsuPxEM6cnEQYeVQVmRXOFlbOvjY0ZvKiJFrEX4i9dNtGPDGVRNIitktuzMIxIhbTPHmG8UENYG41bQ1xj7RbH4oR4VCJIQ0uHnzKrB1KpJdHtmiZXClTqwubCwNdfHFiAufFYfDI5QK5OJ8UQpJFs0WmrNob2zcTXPrMIcmqDoZdcIXGftK2QqSwzIvIkAjcJZReOxXKRoC0WcA826FR9w+0y20UEcUcatFIGWNSDkUBlLm9ms4UXsPLPTXVS4bDSaHD4CTW9ozvzfptHhjrT2wsEAD3th4Yla+ZhG8YJUkEMGjRiQbi1tNaV2RvXl0OtN2WzPhwSmLTd45vNxEQcf5kBEcnrMbwe7NM1H3V7NnSJcSzREYVxMypG+Yx2Mc/LMlrCJ3a2XUoKkrp0D+MFedtjQKl4b0UUUVuk1q8YYWYAg8QQCD2g0hLs+JHiKRRod5xWNFP0b84FWNLYs8uH/MP/LepbmqVD+PiPVcZLiWnxU8oynI7QRlr2CRHKwW3DNIHYt9gWNtJsPLafDSgWIl3TdOWa8bIekCTdntQGtNmx5RInOk+IDdu/ka/rBB9dbAWkH/uMM3tmjB/lNJz+S+g7Fo6PujK5PjEzzXY4vFCNb2LEkKqr5TuxsqLfnJ9Q1JsATSYwpLPExDG477dfJdxqmEjJ/sYwbt5xax8qQBDA90CyyF4rmZrx4O63REItPjDzE20ANtCi6b1qvMLhljQIt7L0m7Ek3LMfrMSSSecknnrb9zwC8W5poCD+x8h/VLRRRWqVRRRRQhFFFFCEVFPhlfyhw4Hgw+yRqKloomEEAiClfGJ/iL6hIP0f8D21LBiVe+U6jiDow7QdRUtRT4VXsSNRwYGzDsI1q0g5rO65v6+fypaKVzSJx8YvSLCQdo4N6rHqqaHEK4upv09I6iDqD21BCsHgmN6koooqFZQQ4JVObVm85jdvV0dgtU9LeD16ZPeyfNR4PXzpPeyfGrGDvWQvNwDRz/iZopbwePOk96/xo7wHny+9f40QNVaX6ef8TNFLd4Dz5feNR3gPPl941EDVEu080pt7YSYlVLhi0ecoFfLclbWNwRrYC9ri56TXFdzncdLIw3yyRINZGfSRz5kYNyq3+twsNLk3H0DvH/El94aO8f8SX7/AP2oGG9MU7VWptLWjzy7lzMXcQ8eIidJC8QY5wWeKXKyspAaIgOLlTbk+Tz1y3dD+0DCYXHIIMLDOuHJZmuBnmGi8vKzOqXbn1Yg/VF+u7o9k4zEXhw0jQxnSSaR8zMCNViRNe1mK9XSeE27+xqZSi4TxgC3d5JETMx5kT6oAHEk3v1a4VZOSYpVS8h1U4/c19D7kv2j4/aMbyRxYaCNWyAuJZSxAu1gHTQXXn5+qrDB4bFx3EeKjjUgDLHhrqLaAjezOb2sOxVHNSfcx3N964OGHO6lUGcKy2ztypLcnziate8z6WX2r8tS2i2MVg+1VLxujDwXD91eO7oYw4SZcRCwIO6ghz5SLENGyFuF/JLVQ9xHdntB8RHg5JI0ITKm/wAOxbxa6KcpRr5QdSebpNfVu8z6WX2p8lBwbelk/g+SpFIA4FQbU5whzJ5KXDhgo3hUtzlVKKexSzEe01JS3ebelk/4fyUd6N6WT2R/JWsDVL3z2T5fKZpbFeXD9s/8t6O9G9M/sj+SlsThmzxeNc3ZuaPTxbf3fV66loE5rOo4x+pzGmo4qo2zhN1iS48jEW/dmRbEfvxqpHXE3SKqtqxIwIk0jO6z8PJV2dr3IBFgbgkXFxcca67GbJMqFHlcq3VGCCDcFTl0IIBB5iBXOTdz8ks6wSA5FO8eUKMkiIeQoHAMzNykPAK3EFSVn08cF63o/pVosrqVXAtBjLEad/t3K57m8I2UzyaySqoW65WWBL7lW58xU5muSdQpJyCrqlu9n9M33I/lo72k9MfuJ8K2DQBE+q8y+s57i4tOPd8pmilu95PSn3aUd7yel/4a1aBr6ql89k+XymaKW73k9L/w1+NG4k9KPdr8aIGvqi+eyfL5TNFLbmX0o92Pmo3MvpV92Pmoga+qL57J8vlM0UtuZfSL7r+ujdS+kX3X9dEDVF89k+XymaKW3UvpE90fnrG7l9Inuz89EDVF89k+Xymqhmwisb6hhwZTZh6+cdRuKhUyElRJEWFrjIbi/C43lxW+SXz4/dt89AwyKgmcC0+Xysbx08oZ185Ryh9pOftX2VNFOrC6kEdX5HoNRZJvOj+43z1BLs9mN2EBPSYiT/NUwDmqS9uQPj8qwoooqi3RRRRQhFFFFCEUUUUIRRRRQhFFFFCEUUUUIRRRRQhFLYr6SH7Tf8tqZpbE/SQ9r/yGrNz5qlTLxHqEzRRRVVdFFFFCEUUUUIRRRRQhFFFZHGhCg79TlcteT5WvDW356VU7Uxp3l4y/0a5WS7LcuQcwFwQQRrY2yngbX4PHSTAY6AI4M8mjZCylCIo21vxADG2nk69SuHjxCnCqglyhpBJlzjMDMQjAWNgIypCk8EsDeubVrl7buXdzTjaIGMrud3Pdiyytzo3jFIJLWUltVFuSSOOYEEWZq0V8QykXnDZCRfNyHzAroq3Itry82hsCeNcTNhZ2SVd7KWZ4uU4kXdgb8S5bWuCVhPJ05ai/GpcAkz4pGbMqvGIyq7zMt4M5Zs3J0eRlB4hkXiM18AQci7n/ABaXO7kuwhnYvfJMWMZzXEwW6k5FzWzFtba3GunDTqIeSihmuQACWOpNtSes18mMc0eFUpJJnZpeUVklZmSQZEbksQCgIBAUXIJI4neWOcviHuxyvJJCozlQI5SI42AIuroRqhGmU6mr0auyJzM6n+cVV1K9vX1iKZWF1IIPOK3qi7kMC0GHWJyWbWQvlyo2c5tOa+vCr2uowktBKTcIMBL+EYvSx+8T40eEYvSx+8T41517m9rYaFH38Qdi1wTGklgEYAAPpYsRfqGmtXcndLs0n/y1hzkQRg62PIBcjpGvNWG34J3qg1X2/wAIxelj94nxo8JRelj94nxrzXtjGQPOrxpaOy5kACDTQ5SL8fzvUJxUGviW1vbxp5PJAH1deVmPrA5qobSR/wCs8kdUGq9NeEovSx+8T40eEovSx+8T415mbF4fKfEMDYgHemwOtjbLrbTTntzVucZhtf8A+d/f8NenJ0WHq9VV607sHy+UdUGq9LeEovSx+8T40eEovSx+8T415m76w+viG5rXlOmi3vZRe5D9HlDo1DisP6Brf5p43J83haw9V781T1p3YPl8o6oNV6Z8JRelj94nxo8JRelj94nxrzQ2Mw3Nh3HbMTzgj6o5rj136qraltpJzbHL2lHVBqvVPhKL0sfvE+NHhKL0sfvE+NeVaKvt+COqDVeqvCUXpY/eJ8aPCUXpY/eJ8a8q0Ubfgjqg1XqrwlF6WP3ifGjwlF6WP3ifGvL0OEPJJUFdCRmUXF+F76GnXhj0tARex+mU6ZjcEW5xlHbc89hO2UGy8V6U8JRelj94nxpbEbRi3sXjY+L/ANonmdtecxAmniT1+NFyefm0oESEcmE365hbo6rag1IrwqOsk4Tp5GdV6V8JRelj94nxo8JRelj94nxrzZu47/QN1eOHAHs10sK0MKX+hI0FxvRxJIvc/wC9KjbK3VeP3mvS3hKL0sfvE+NHhKL0sfvE+NeZ58KLNliKnmvKpyjTS1hfg3t6qQliKmx7eY/lUbbgpFk4r1P4Si9LH7xPjR4Si9LH7xPjXlWijb8FPVBqvVXhKL0sfvE+NHhKL0sfvE+NeVaKNvwR1Qar1V4Si9LH7xPjR4Si9LH7xPjXlWijb8EdUGq9U+EYvSxe8T41nwlF6WP3ifGvKtFG34I6oNV6p8IQ+li94nxrHf8ADe+8iuOHLS45tNeivK9FG34I6pxXqfv2DhvIbfbj+NZfGwnQyRG+hu6G/P015m2EYe+Yu+QTDnG8te+X1a24Xtra9dNtuXY7YmTIuIWM7vd7gqEHHegiW51FrW4G/Gq9YxiFoLBLL975X3QbQhGgli0/xE+NZ8JRelj94nxr4AfBAA/88Tz2MI5/qgrpcX43tfntauZxBXO2S+TMcua2bLfk5raXtarbfgs+qDVRUUUUunUUUUUIRRRRQhFFFFCEUUUUIRRRRQhFFFFCEUUUUIRRRRQhFFFFCEUUUUIRRRRQhFFFFCEUUUUIRRRRQhFFFFCEUUUUIRRRRQhf/9k="/>
          <p:cNvSpPr>
            <a:spLocks noChangeAspect="1" noChangeArrowheads="1"/>
          </p:cNvSpPr>
          <p:nvPr/>
        </p:nvSpPr>
        <p:spPr bwMode="auto">
          <a:xfrm>
            <a:off x="57150" y="-2794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42" name="AutoShape 18" descr="data:image/jpeg;base64,/9j/4AAQSkZJRgABAQAAAQABAAD/2wCEAAkGBhQSEBQUEhQVFRQUFRYWFRgWFRYVFBQXFRUXFRUXFBgYHCYeFxsjGRgVHy8gIycpLCwsFR4xNTAqNSYrLCkBCQoKDgwOGg8PGi0lHyQsLCwpMC0sKiotKSwsLCwpKSwsLCwuLCwqNCwsKSksLCosLCwsKSkpLCosLCwsKSwsKf/AABEIALEBHAMBIgACEQEDEQH/xAAcAAACAgMBAQAAAAAAAAAAAAAABAMFAQIGCAf/xABNEAACAQIDAwUMBwUGBAcBAAABAgMAEQQSIQUTMSJBUWFxBhQVIzJSU4GRk9HSM0JykqGxwQeCorLiQ2Jjc4Pwo7PC4RY0VHTD8fIk/8QAGwEAAgMBAQEAAAAAAAAAAAAAAAQBAgMFBgf/xAA0EQABAwEFBAoDAAMAAwAAAAABAAIRAwQSITFRE0FhkQUUUnGBobHB0fAiMuEGkvEjQmL/2gAMAwEAAhEDEQA/AGNs90uFwxKvYyWHIRAW11F+AHrNa4vYW1sTFmgwaQKdV3jxicj7JsE7GF6NmYGKXugwjNZgY3YA8DJCrFO21w37gq+7ppdtPtVocKTFhmUBJN2jQqpQZ3diCc4fNYXvoNLcXK1aoHFswuVZLJZ30w+JnkuI7mcNiH38EqSHEQyDMhBMlnHR0ArfTSzg8K6CLufxNvoJfdt8K07ku5+XZu1cSZp1mdMBLiJWGYm5cZQ5bUsbM3Yeuqjuc/bXiI4WhxYMwMbKkosJkYqQufmcXtroetqKVsfTbdOKytHQ1KtULwYncF3HgeREu0TAKBclbcNKgy1S/spxkjbNx8krySWeNRndnIyqCbZjp5VWsOKV/JPq56Zo1TUBJCTtVBlneGA5hbTTBRc8Kp9o4vO2nkjh1nnNb7UxV2tzL+JqtuSafpsjFcK0Vi4lgyQTTuzcJnbXyRqf0FLQwFmsOJrosNhwigD19Z6amo6Aos9K+ZOQUldNEOSOwflXJYvEhQQTYkG3Gqfv2Tz3++fjSpomoF0xbm2cxE+K73aQ5KdcsX84P6VUd0GCV5QTe+UDTtNcu2Ic8Sx/eNM7NxFn5VzcWGt9birNoFmIKxfb2VzdLc43qykhNkC2OUjibXABHMOui8nQn3m+WpqKJW13RKYrPl1ycV4ZvOFbTq+VrlbWPAG/qua3xnketf51qSZbqR1GplULc+75VPGbMNSNeOhA9VOl82hlFtD5IHAgjiaXbCvbyTWjQFeIt0eytSAUi1zmDL1VsJQece0VtVPuTbNbTTX103s763q/WsyyBKaZXLnAEKeL6R+xPyNQbTmG7IBBNxpcX41PF9I/7n5GqLaK+Nft/PWpYJcq1nXaffI9VC9bR1q1bwjUUyuXuXTCis1ikl30VXbVIUqwAzcx6Lc9uc1Y1FicIrizDsPOKlpg4rOq0ubAzXPO5Y3Op66kw8bAg5Q3UbEU4+xSPJYHt0NT4fCMvEfjTBeIwXObReHfkFNBiNPoCOwJb9KjxeLa1ljC9bZSfUBemY9b9Rse2o5cOT0VgIlPuDrsA+i59kIrF6txse55TewfqaZTZsYHk37dTW5qAJBtlqHPBcR3Ul0EMsRZZIpQVK+UCRoR61FdLgf2lbXkiC7nDq1rb2UGM/ayF9T2LbqqsnwrlrrKV0GlrjQ36QNeB0va+tQeDnA+ne/Trz25s3b7ecaFGvZTVeXD2+V1LF0n1egKYI8Z346e66HuV2ATDtE4jGxd8Y2MRGRieTmD5zysubQgWAAGUCrLYfcFs9MCcNipoZ2MjyLKnIdMwUDI1yR5I04HnFcWMLIL+Pc6G3JXQkEA+q4NuGnDhYXCPzzP1HgRybcL2PK5XCsTYDuJ8Y9iE23ppw/a6f8Ab4XcbH2FDgMBioI5xNvZTIpylWC5EFm5iQVOo434CuZDW1qt8Hyc2Ibm+qNdNb601FGwSzNmI5yLFuu16ZslndRLr2M8I9yuV0jahai1wIkaT7gLZmuakRbVhEtTOFdQ4LC4/Lr66eK5eZhObMwjA5joLcOn/tVlQDTWDwRfU6KOJ+FJvfvK7lCjdAY1KDYu/YakAaE2/wB601/4Nj9I/sWqjam3mc5ISUiXTTRn6yeNur21ZJiniwAIJzu2VDxIDE8PUCR2iodtABBidyGGyue4FswJJ7tFMO46Pz3/AIfhUX/hXLIpUkjjc207aU2VJI6TYdixOTMlybgqRdb9B0qHZO15ork5niHlAm5XrW+unRwqYq4/koDrKS3/AMcTv0IzC6afZSlLLow4Hp7ap2Ug2OhFW+K2icitHYqwuG5ter40q2z3ZS7G7cbc9vj1Vgwkfsn6zGuP4BVWM8g9q/zCg45On8G+FTUd6szBlFwobMei4Ht4UxI3pIh0y1Qd+p0/wt8KXx0wYCxPHoI/OmpfLj/e/lqDafBfX+lWbEhYVZuOn7ko96N1l1v2Hzr8eFGBlC3vfW3MzdPRet7eI/351Z2aNG7RVjkVm0G+3uWY8Uud+OuX6rdHZUW0J1KEC97jirD8SKah8uTtX+UUttTELlK31uNNe2ob+wV6hIpmTqqVxUuGW7L2j86iepcI4Drc/WH50wclzG7l0tQzSkEAAG9zqbcLdR6alVri4qGby0/eH8N/0pQLtuOGCh7/AOuL3n9NHf8A1x+9/pqbBjxafZX8qmtUmNFQBxEyk+//APL97/TWy40k2G7J6BJ/TTVqhmHKj+0fwRqMNEEOG9RQO935I8s35fUv92pd4/mD7/8ATRhuL/bP8q1NUEqWgxn6KHeP5g+//TRvH8wff/pqaiiVaDr6fC5lmtURNBNbolOLh5KOipzwoIoUXlCDUq661G6WoRrGhScVNRRRQs1c9zrh3Ebmw1K9dtcv61dd08+TD5E0MhCDmsDcn8Bb11xsc5Vgy6EEEHoI4V280kU8UTuwQAhxdgLEAgjX1+ykqzbrw7cu7Yal+i6lkfb+Kp2Lsy7DKLKAOVbVr6ki+ovwq07oYfFLl0yMCoFraC35XrHh/DRLlVwQOZAT+NrfjUwnXEwZkBsSbBgLmxsdPbWLnOvBxGCfZTpCmaTSCY3JPYa3lZtL2NukLew6+b8K22rszKd4pyi5LdGvlE/jr1mnNlYdlBLcSdNLaX/+vZT5F6o6pD5C1ZQDqUHPNUXc3NYvFY5fpI7+aTZgOq9iPtVek2pOLZoWUODoFYW+1l5/VTUkYYEEXBqlQhzpC1oMcxl07slR7QKF7oePHov1UushAIBIB468e2p8bgjGelTwP6HrpammxC5z5DjOCmixJVWUWs3HTWqzaY8nhz8fVTtI7Utyb9f6Vowfkl7QSaZ+71m3iOj/APVZ2Zwbt/SsD6D/AH51b7OHJPb+lWOR71g3929y2uysxykg2tYrzKBzmqraJJkNxbQaG3R1VZNtRASNdOqqzHzh3uL8Bxq1MGcQs7S5pbAO9JNWE8qstWE41sk2ro4ZWyjkE6D6y9HbWs0rZk5B8o/WXW6t11pFtRbAWbgBwHxpnEqeSQL2YG2g0sRz9tLZHELqBwc38TMR9ySzR5bciQAmwtJp6uVQA1yAJLix+kHPe3HsNT43EPIqKyGyEEaqNLW5mpZcPyid0bG1uUvNe/1qAcMVDhB/HLuj2QXbKW8ZYXvy0PA2PNW/LDrcMTrYFk6NeA6Ki705BG6Nzmscy6XJt9bm0rY4bVTujYXvqut7W+t21bD7/wBVfy47vuSbwyEZiRa7E2vfmA/Sp2QjiCL9IpDcD0P4p81NzY+RrZkY2FhqnxrMjFMNIAx9/hbUVDv29G3tT5qN+3o29qfNRCm8PoK5pBc1PUcQqSnFwXFYNZBrBotQoQRUBFMVFINaFLVuh0rJrSI1tz0IOa1duao62fjWtCsEUzh8c6iyu4HQGIHsBpatlWoIlWkjJOeFZfSyffb40HasvpZPvt8aUyUFKi6NEbR3aPNOeFpfSyffb40eFpfSyffb40nkoyUXRojaO7R5pttqSEWMjkdbk/rWnfr+c3tNL5KMlTAUXyd5TAxr+c3tNaviyeLHTpNQ5KiOHEk+HhbyZZDnHnJHG8rKepsoU9RNYWiq2hSdVcMGgnkmLNRdaazaIP7GE5hpZ5VvDHI8Z4NmREbrXOwLDrAsemtZcZLCPGpJCPOaxj9ciMyj94iu1rSSZQGJIso5XVpfX1c3XXgG/wCVWm/JY27pj6/xfQT/AIrZbkB7g7WfZcZnvrxvrfjeoXxK5gl+Ub6DiLC9z0Dtrqpe57C6s0EQtqxyhQOclrWHrNcti8SjEvGgjhUZYlVMtwSLvlAHKc5bDjYJz3r0vR3TZt9S5TpkAYuJOA+Z8Ndy810j0C2wU9pUqyTg0AYk89383oK1lEFKYnGFdFUs11QKDbNI5ASMHhck3J5hrXS4DuRQKDiGMrnjZnSJepFUi462uT1cKb6R6XoWADaSScgEp0b0NXt8lhAaN5VTnqY7RfzjVniO4+IjxTSRNzWdpE/eSQkW7Mp6xVFNA8b7uUAPqVIvkkA4mMno51Oo6xYnKwdN2W3OuNwdod/dqtLf0HarA2/Mt3kTh3hNeEX840DaT+caVyUBK7V0aLh33do8014Sfzj+FB2k/nH8KVyUFKLo0RtHdo8034Tfzj+FHhN/OPsHwpTd0ZKLo0RtHdo8034TfzvwHwrPhN/O/AfCk8lGSi6NEbR3aPNdKNjQj6uI+43y1q2zcOOImHapH/TT3eq/+mJ7TGfzet1iUcML+EPzUltDqeYXb6u3sjkfhVLYbCDi0n+/3awIcIeDS+w/LV4stuEDDs3XzVv343opPbH89G0PHmEdWboP9D8qlXAYY8N+f3G+WstseA/VxH3G+WrhscRxikHbu/npdtvIDbK5PQMjH2K5ovvOU81Jo0W/tH+pCq/BUI4R4o/uj4Vq2z4+aDE/gP0NXabSuNIpvWoH5tUT7Ql5oGHWSD+A+NSHv+lQ6hSz9GqmOzFP9jMO0t+kRrXwMvmOPVKf/iFXXfEp4h1+zCD+LOfyotfyhiW/hHsS1TtCqdXZpzAHoqRtiKOJdf8ASk/UCtYdnw3sJWJ6BExq+VIh/YOT0mPMfaSaYXGgcI5R2Rn9KNq7j5KRZKZzjz+QqFtkxjmxDdkVv5q08Fg8I5V+0HJ9ix/rXRd/jzJfdtUcm1kWwYOCeF42uezTWqiq/RWNlo5yB4Kkj2Kn1ml9UL/mRW8mzMOurGYDhqhH5pVm+0XY2COg84xOzH7KgWHrPqrMLxqc2WVm85o5C3q5OnYLVN92+VUWejk0Dxn5+FTybKQmyCYDzmRiPUqrc+sitptkxDLYzasoN42Gh0NuTx6qvvCC9EnupPlpbGY9Tk0fSRD9G44H7OvZQKjzqpdZqIBMj74qsfYsdjlMwPNeJyPwUVX47ZYCrIm8SeFw8edW3UhsVKFsoIDqzLcjS4Otq6vwin9/3cny1W7YxgmKYaPNefNvDlZCsEYBmsSBq10jBHAy35qxrPvU3NqAlpGKas9mbtmuokB04fZS+zpJ8eqtAZIFYXChYmlcaguzvmSKO4IBsxfKxUWAvPjv2cyRwtLLiHmKkyOhmnQN5msbICV5B0RcxQareuk7m9u4WLCqc2Q5gsnIOj5CbWUGyBUIXmCoBzUp3RbZ30QYg97Z0JANnmXMDc+aumg46gm1rHg0uj6VEim1mOXHmvVm2bRm1vfiBM7oGar9nfs7w8o0hQpwaabNK0nSY1diCP7x5PCwYa1at+yrAZdIVDDUNkiOtiLlCm7PHgVtXQ7G2tHiIg0XAaFbWKkcxA4adFV23+6hIkcI6gro8h1jh5tfPk6Ixc3te3OwWbPA4Kram3hzMQcoXzXbGw4cIuHxG7iUw40I5jjCgRRmaBnNtTraRmYnh1CuuFVGFxwxEaMEtAJnhUPqzqYSC0l9Ls91t166k1XyRvhZooMNMMjBmMc6tIkEaghcjqQ6gvZVUlvrWsFtXmOkaLrVaG02ftGHEY+nL367Hts1MvfgBnwXT1BjsHHKhWVQy8ddLW+sDxUjpBBFVMuPxVuS+C7bzn+Eqv8ANWsIjYg4uR5ucLlUYcH/AC0JL/6hb1UWf/Hra5wLvx4zj4Qkq/TtiaIvXvTxJwSabJilYFWmEKkMrkSOJjzZLCzRjjmN8xtbQXZhsDAOMzDtiaujXa8J13i+vQ/jW3hSL0ifeFe7s7X0GBkuPEmSeYXirSyjaH3xcGgAgDkRzXNps6E8JmPZExqXwIh+vJ7iSrp8ThzxaI9uQ/nUZGF6Yh2Mq/kaZ2ruPl8JXqlP/wCeZHuVU+BE8+T3ElYOxE8+T3ElW4MHNLbsnYf9VZ3kfNiSP9SNv5gaNq7j98EdVpaDwJ+QqfwKnnye4krHgVfSP7iSrnvgc2JT94Rn8iKO/D6bD/7/ANSjaP1+8kdVo6ff9lP3/fyUkb9wqPa9qN9KeEaj7T/ooP501RS0jRdS645u9P6ld1KeLov2Uv8Aix/SjvG/lSSN+9lH8AFNUUXijZt3+pSy7NjH1FJ6W5R9rXphVA4C3ZpWaKgknNSGtbkEUUUVCsiiuJ2/t6UTypLM2FijPItlRplygmTesDcXJGVLEZdda59tssXjMcuOVHZRvZJMSsbZjwVmOUacCRYkgW4kIPtzWvLbrjGcDBdSn0Y97GvL2i9kCcSvq1Qz4tVNibseCgZmPqH58K+dDuykjvmxV4xaxm3YMmpBVJIgHB0v5LHUcL11fcr3UYXFKRAQrjy0J5XaCdXHXx6QK3oWqlWGE+iVtVir0DiBGsz5Z84VraR/8NfU0h9fkr+NSRYZI7kaG3KZjdrDiWY834VsuKQuUDAsOKg3K/at5PrtWVizyLmIWGNxvGIBGbIXRTfkgA5GJOlyg5zbd74CWp0bzgN/FReEYrX3iW6mB6+bq1qdHBAIIIIuCDcEHgQRxFXuDXlvObuSBGpVPLVSSCOq5PVcE3sRaok2ZJncsViVnZgiWeWzsSCxIyR3OtgHuSbEmsBW1TjrKR+pVN3Q7SMKIblEZiJJQhkMSBS11QA3YkBQSCBe5B4Gtw2PjmMbwGeyTRAmWRyJQxdGtGzELlbKb2U9VjqztXaEGfJy1jDhJZ93JKAcoc+MysDYFQLnKWYHyVs6+NxGFjaFcBHMbSIN2Scj3YXy71s6voGubLZDe3lCIe915swM+Hf4SrzSpUzTfF45anA5b84y4rpqpjiBHtIGXQTYdYoGPk7xZXeSO/MzKYiBz7s24VaYTEiRFcXAYA2OhHSD1g6eqltsbgxlMSY92+mWQgZujKDqTfhbXorWo2+2EvQqGjUDoyWu0m3KlmgLjjvIEXeIQQQzISDoQDdSeGoAqtbu2wRVuS5D+UBEQCeniFv13v11A2Pmw9hBKzofJTGqRp0RSEriH93L21vNEZyWn2YGPnxzKkjddpBFJ6msa5pZUn8cV6Jlez3YqCAdxgeyqJ+6+NAww0LKG8oyysFNr2zRxtZxqdC1taUGzcRisjyvbNpAmW19P7OJbLEltS3G2p5r2mP2Tg0jZmw88b25CzNMY2Yahc8UjLc8AC4ubCr6PZrCNmhnRTIgO8SIGUq2qnPNK1+rNpWVQVHmapTNF1npMizNAHCP+J/ZezI0gGHBD7sBXtxzm0hYgaqSTnHOLiqfDwR9/XwoIVA4xUgd2SR7BYoiSSHddWJ+oAF+taq3B7LiDOnjCw+kWTCTNI1zctIUlvKCSeUxZbk2q1h2oYyseVFRePiXwqRxjVmBkbLZRc2H/em6NJoeHexXItdpc6mWkAd7h9lXl6L1R4junB+gjMn99ju4+0XBdu0LY9NIS7QxL8Zgg6Io1H8Umcn1Wpw1GhL0OirVWEhsDjh/V1TAHjY9utLnZsfELlPShKH+EiuWKOeM+IP+vIv4IQPwrZJJk1TES36JCJkPaHGb2MKBWhNP/wAdrkSbp+8Qum7zYeTK4+1lcfiL/jRaUejf7yH/AKhSWwdumcvHIoSaLKWCklGV75JIydbEqwIOoII10Jt61D5XBqWc0nFjpBHH6Ep30R5UTjrXK4/A3/CgbQi4Fgp6HBQ/xAU3QRfjUyNFndcMjzHxC0VVOosR1WIrO6HQPYKgbZsZ1yAHpXkn2rasd4dEkoH27/zAmjDVH5bwOazu5fPT3Z+ejdy+fH7tvnpmii8p2Y48ylskvnx+7b56Mkvnx+7b56ZoovI2Y48ylsk3nR/cb56xkm86P7j/AD00TVdiNuRhlUMpZ9FzOqKxHHKW8viPJB40Akqpa0bzzKYyzedF9x/npVsbITZDHIeHJVso+0xaw/Ome8i30rZv7o5KescW9Z9VMqgAsAAOgaCpkBVuOdqPHH49VwGFm7+cYvFMu4SQrhY9d1cNu9+4PlMzaLfgO2qruj2+80bKCsUcuUxZxdhFDIsj4qUHUKSgVE4tm5zarXB7GxkKT4SJ8OYMMineushmEc28ZEWNbK8gykDUC5WnZdhTnEpiIIExUi4WOLFZN1C0kmcuJ4s1lluyMpbnKAre2mJrNwZrmnW2V5mqcY/Xu+fVI9x+ymu+IkSzSm6mRQcQwJuZJW+oW5o1sFHSdaxh8HFjcbjWSRQ8GG3UQSbdyS4hS8gYBGDME0S/SxrTaG1nl5Esgw0bA5lw7picWw05OdTuoCQb6sW04V1vcdhsDisIqDCwAwAIyNEjlfNYFgSQ2puSTfMCSQTWFevTu7Jibsdhr3jaKoicB48VX7H2mytDHHFkhxCs2GdixSTIudgFLF0upzAsBmAJ7es2FtUYffCcEBm3qtGjutt2ispygsCMl9RYhhbgQKfEkz41MqbuHAmVBfKC8zxqgyKpOWNYmuCbE7waWFP4qMsjKLAlWAJ4AkEC/VetBNRn5BYOAoVfwM6yuswU7yIWdDFcnKCQXC20LcQG46a2rndv5xGRHbLvVSRiWtyzkKI3EtcqHfjYlRY3yyYzunDpHkEyPmG8URveMZTclstnCtlNlJz20uL0rj8SMRNnXeCNQtlYFFkdSxD5GAYBc2l7XOtjlU1gxpvDBN1ajQw4rmcRIcI4JWxlaQh4bG48vdzxyFRIoBIUghgq5RYDWp2ftEQviJSFVxHIcNGBlGZyEARczWsAGIBOUSsOAq+7sltFEx0yzrcnoeORPzZa5qTEovlOqjrYD8zXUo2OnUY4zE4HuwK4Np6UrUKlNt0ODRIwxmCPLPLHVdBhTnQLHLNiFHDcAYeDjflTm7sddd2x+yKmw+xZVYlRDEDx3JYSN/mYhkMj9oy1tFt2PD4PDtOWDNFGqoFZpXYILhEAzE6X4ac9qY2N3RxYksEzq6WLRyoY5FB0DZTxU9IuKSbTaP2xPFdWpVquaXMF0age6kwuEaO+SOEE+Uc7l2+0xUs3rJqfPN5sf32+SmagxE5BCIA0j3ygmygLbPJIfqxrcXPWALkgVveAGSRDHOOZnw+FUbbE7WCOiHKxZc6mMxjy3lMkRCIo4sdNbWJIFV+yMLPFHlyOIhmMb8mR47nXxNleSF/KMZUML6AGwW8weGD8q5aMkNmYWbEMvkyuPqxr/ZR8AOWbsQRZVg5gqYlP0rQ6zi42DqYHKRBXHnGyusbBEMedla7OYoGUN4yDExgywoSALOjABwNAGAs4sbI0C98RIVI1kzZ4G1IDCWNGjGluddb6DgL69KNs1MxdM0bni8TGJz9srYP+8CKllPZ/qs61YWjB/lHuFzK7HMYMkCiWAAkwxzZ8v96FghOgv4vn5iDozmzkiupmgmaOS27eLFI4u2oR7OuW/wBXp4cbXs58A5N2GHnPTPAEm9U8GW33DSmI2XC0eR9mlRawbCYmMsNb5hvt3yr63IJvrxrN4JMxyXQs1rcynszVPAmZHDMCFYTQ7NVSWTFqQPNx7N6soKk9l65OPGFr7uLEvymyjcSBsuY5M7Mqxhstrm4F710ey++FiUyAsdQQ5QS2DEKxKEoWZQrFb6EkXp+DFq+g0YcVIsw7Qfz4Vpsd8qlHpqtRJG/iSR4Y4rn9gbJnjlknljXPIqRqglHi40LNZiFIZizEm2gsAL8avd9L6Jfe/wBNM0Vq2AIhcus+pWeaj3GT3fCV30voh7wfLWd/J6Ie8Hy0zRVpGnqsrh7R8vhLb+T0Q94PhRv5PRf8RfhTNFEjT1RcPaPl8IorSadUF2IA6/06ag37v5C5R5zgj7qcT67VAEqS8DDemHkCi5IAHEk2FLd9s30S3HntdU9Q8pvVp11smBF8zEuw4FtbfZXgvqFM1OAVYc7h6/fspRsBmBLtna2mYeLB5uQOIv03PXXynam0JpZG37hmjzRG+53Zs3KAGVWy5gbZrfjX2GlcXs5JA3JUOysofIpdSVIDAkXuOI7KLxlN2Wo2g4m7PrzXz/ZvdpLFBugyMTpFI7Zt2ODLa/jbaZddOBJAAPT7J7pzLEGYwCTUPGO+GdWHSqQsQCLMOphSUmxxs/BSv4qWQhFO8ULHkBsERGblGxYhc12OnMBVV3L91CQsxaARpLlzmNZIwtr2YwsxGlzfJY25jVXCf1TrmsqhzqbJx19l0myCsuPxEM6cnEQYeVQVmRXOFlbOvjY0ZvKiJFrEX4i9dNtGPDGVRNIitktuzMIxIhbTPHmG8UENYG41bQ1xj7RbH4oR4VCJIQ0uHnzKrB1KpJdHtmiZXClTqwubCwNdfHFiAufFYfDI5QK5OJ8UQpJFs0WmrNob2zcTXPrMIcmqDoZdcIXGftK2QqSwzIvIkAjcJZReOxXKRoC0WcA826FR9w+0y20UEcUcatFIGWNSDkUBlLm9ms4UXsPLPTXVS4bDSaHD4CTW9ozvzfptHhjrT2wsEAD3th4Yla+ZhG8YJUkEMGjRiQbi1tNaV2RvXl0OtN2WzPhwSmLTd45vNxEQcf5kBEcnrMbwe7NM1H3V7NnSJcSzREYVxMypG+Yx2Mc/LMlrCJ3a2XUoKkrp0D+MFedtjQKl4b0UUUVuk1q8YYWYAg8QQCD2g0hLs+JHiKRRod5xWNFP0b84FWNLYs8uH/MP/LepbmqVD+PiPVcZLiWnxU8oynI7QRlr2CRHKwW3DNIHYt9gWNtJsPLafDSgWIl3TdOWa8bIekCTdntQGtNmx5RInOk+IDdu/ka/rBB9dbAWkH/uMM3tmjB/lNJz+S+g7Fo6PujK5PjEzzXY4vFCNb2LEkKqr5TuxsqLfnJ9Q1JsATSYwpLPExDG477dfJdxqmEjJ/sYwbt5xax8qQBDA90CyyF4rmZrx4O63REItPjDzE20ANtCi6b1qvMLhljQIt7L0m7Ek3LMfrMSSSecknnrb9zwC8W5poCD+x8h/VLRRRWqVRRRRQhFFFFCEVFPhlfyhw4Hgw+yRqKloomEEAiClfGJ/iL6hIP0f8D21LBiVe+U6jiDow7QdRUtRT4VXsSNRwYGzDsI1q0g5rO65v6+fypaKVzSJx8YvSLCQdo4N6rHqqaHEK4upv09I6iDqD21BCsHgmN6koooqFZQQ4JVObVm85jdvV0dgtU9LeD16ZPeyfNR4PXzpPeyfGrGDvWQvNwDRz/iZopbwePOk96/xo7wHny+9f40QNVaX6ef8TNFLd4Dz5feNR3gPPl941EDVEu080pt7YSYlVLhi0ecoFfLclbWNwRrYC9ri56TXFdzncdLIw3yyRINZGfSRz5kYNyq3+twsNLk3H0DvH/El94aO8f8SX7/AP2oGG9MU7VWptLWjzy7lzMXcQ8eIidJC8QY5wWeKXKyspAaIgOLlTbk+Tz1y3dD+0DCYXHIIMLDOuHJZmuBnmGi8vKzOqXbn1Yg/VF+u7o9k4zEXhw0jQxnSSaR8zMCNViRNe1mK9XSeE27+xqZSi4TxgC3d5JETMx5kT6oAHEk3v1a4VZOSYpVS8h1U4/c19D7kv2j4/aMbyRxYaCNWyAuJZSxAu1gHTQXXn5+qrDB4bFx3EeKjjUgDLHhrqLaAjezOb2sOxVHNSfcx3N964OGHO6lUGcKy2ztypLcnziate8z6WX2r8tS2i2MVg+1VLxujDwXD91eO7oYw4SZcRCwIO6ghz5SLENGyFuF/JLVQ9xHdntB8RHg5JI0ITKm/wAOxbxa6KcpRr5QdSebpNfVu8z6WX2p8lBwbelk/g+SpFIA4FQbU5whzJ5KXDhgo3hUtzlVKKexSzEe01JS3ebelk/4fyUd6N6WT2R/JWsDVL3z2T5fKZpbFeXD9s/8t6O9G9M/sj+SlsThmzxeNc3ZuaPTxbf3fV66loE5rOo4x+pzGmo4qo2zhN1iS48jEW/dmRbEfvxqpHXE3SKqtqxIwIk0jO6z8PJV2dr3IBFgbgkXFxcca67GbJMqFHlcq3VGCCDcFTl0IIBB5iBXOTdz8ks6wSA5FO8eUKMkiIeQoHAMzNykPAK3EFSVn08cF63o/pVosrqVXAtBjLEad/t3K57m8I2UzyaySqoW65WWBL7lW58xU5muSdQpJyCrqlu9n9M33I/lo72k9MfuJ8K2DQBE+q8y+s57i4tOPd8pmilu95PSn3aUd7yel/4a1aBr6ql89k+XymaKW73k9L/w1+NG4k9KPdr8aIGvqi+eyfL5TNFLbmX0o92Pmo3MvpV92Pmoga+qL57J8vlM0UtuZfSL7r+ujdS+kX3X9dEDVF89k+XymaKW3UvpE90fnrG7l9Inuz89EDVF89k+Xymqhmwisb6hhwZTZh6+cdRuKhUyElRJEWFrjIbi/C43lxW+SXz4/dt89AwyKgmcC0+Xysbx08oZ185Ryh9pOftX2VNFOrC6kEdX5HoNRZJvOj+43z1BLs9mN2EBPSYiT/NUwDmqS9uQPj8qwoooqi3RRRRQhFFFFCEUUUUIRRRRQhFFFFCEUUUUIRRRRQhFLYr6SH7Tf8tqZpbE/SQ9r/yGrNz5qlTLxHqEzRRRVVdFFFFCEUUUUIRRRRQhFFFZHGhCg79TlcteT5WvDW356VU7Uxp3l4y/0a5WS7LcuQcwFwQQRrY2yngbX4PHSTAY6AI4M8mjZCylCIo21vxADG2nk69SuHjxCnCqglyhpBJlzjMDMQjAWNgIypCk8EsDeubVrl7buXdzTjaIGMrud3Pdiyytzo3jFIJLWUltVFuSSOOYEEWZq0V8QykXnDZCRfNyHzAroq3Itry82hsCeNcTNhZ2SVd7KWZ4uU4kXdgb8S5bWuCVhPJ05ai/GpcAkz4pGbMqvGIyq7zMt4M5Zs3J0eRlB4hkXiM18AQci7n/ABaXO7kuwhnYvfJMWMZzXEwW6k5FzWzFtba3GunDTqIeSihmuQACWOpNtSes18mMc0eFUpJJnZpeUVklZmSQZEbksQCgIBAUXIJI4neWOcviHuxyvJJCozlQI5SI42AIuroRqhGmU6mr0auyJzM6n+cVV1K9vX1iKZWF1IIPOK3qi7kMC0GHWJyWbWQvlyo2c5tOa+vCr2uowktBKTcIMBL+EYvSx+8T40eEYvSx+8T41517m9rYaFH38Qdi1wTGklgEYAAPpYsRfqGmtXcndLs0n/y1hzkQRg62PIBcjpGvNWG34J3qg1X2/wAIxelj94nxo8JRelj94nxrzXtjGQPOrxpaOy5kACDTQ5SL8fzvUJxUGviW1vbxp5PJAH1deVmPrA5qobSR/wCs8kdUGq9NeEovSx+8T40eEovSx+8T415mbF4fKfEMDYgHemwOtjbLrbTTntzVucZhtf8A+d/f8NenJ0WHq9VV607sHy+UdUGq9LeEovSx+8T40eEovSx+8T415m76w+viG5rXlOmi3vZRe5D9HlDo1DisP6Brf5p43J83haw9V781T1p3YPl8o6oNV6Z8JRelj94nxo8JRelj94nxrzQ2Mw3Nh3HbMTzgj6o5rj136qraltpJzbHL2lHVBqvVPhKL0sfvE+NHhKL0sfvE+NeVaKvt+COqDVeqvCUXpY/eJ8aPCUXpY/eJ8a8q0Ubfgjqg1XqrwlF6WP3ifGjwlF6WP3ifGvL0OEPJJUFdCRmUXF+F76GnXhj0tARex+mU6ZjcEW5xlHbc89hO2UGy8V6U8JRelj94nxpbEbRi3sXjY+L/ANonmdtecxAmniT1+NFyefm0oESEcmE365hbo6rag1IrwqOsk4Tp5GdV6V8JRelj94nxo8JRelj94nxrzZu47/QN1eOHAHs10sK0MKX+hI0FxvRxJIvc/wC9KjbK3VeP3mvS3hKL0sfvE+NHhKL0sfvE+NeZ58KLNliKnmvKpyjTS1hfg3t6qQliKmx7eY/lUbbgpFk4r1P4Si9LH7xPjR4Si9LH7xPjXlWijb8FPVBqvVXhKL0sfvE+NHhKL0sfvE+NeVaKNvwR1Qar1V4Si9LH7xPjR4Si9LH7xPjXlWijb8EdUGq9U+EYvSxe8T41nwlF6WP3ifGvKtFG34I6oNV6p8IQ+li94nxrHf8ADe+8iuOHLS45tNeivK9FG34I6pxXqfv2DhvIbfbj+NZfGwnQyRG+hu6G/P015m2EYe+Yu+QTDnG8te+X1a24Xtra9dNtuXY7YmTIuIWM7vd7gqEHHegiW51FrW4G/Gq9YxiFoLBLL975X3QbQhGgli0/xE+NZ8JRelj94nxr4AfBAA/88Tz2MI5/qgrpcX43tfntauZxBXO2S+TMcua2bLfk5raXtarbfgs+qDVRUUUUunUUUUUIRRRRQhFFFFCEUUUUIRRRRQhFFFFCEUUUUIRRRRQhFFFFCEUUUUIRRRRQhFFFFCEUUUUIRRRRQhFFFFCEUUUUIRRRRQhf/9k="/>
          <p:cNvSpPr>
            <a:spLocks noChangeAspect="1" noChangeArrowheads="1"/>
          </p:cNvSpPr>
          <p:nvPr/>
        </p:nvSpPr>
        <p:spPr bwMode="auto">
          <a:xfrm>
            <a:off x="57150" y="-26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45" name="AutoShape 21" descr="data:image/jpeg;base64,/9j/4AAQSkZJRgABAQAAAQABAAD/2wCEAAkGBhQSEBQUEhQVFRQUFRYWFRgWFRYVFBQXFRUXFRUXFBgYHCYeFxsjGRgVHy8gIycpLCwsFR4xNTAqNSYrLCkBCQoKDgwOGg8PGi0lHyQsLCwpMC0sKiotKSwsLCwpKSwsLCwuLCwqNCwsKSksLCosLCwsKSkpLCosLCwsKSwsKf/AABEIALEBHAMBIgACEQEDEQH/xAAcAAACAgMBAQAAAAAAAAAAAAAABAMFAQIGCAf/xABNEAACAQIDAwUMBwUGBAcBAAABAgMAEQQSIQUTMSJBUWFxBhQVIzJSU4GRk9HSM0JykqGxwQeCorLiQ2Jjc4Pwo7PC4RY0VHTD8fIk/8QAGwEAAgMBAQEAAAAAAAAAAAAAAAQBAgMFBgf/xAA0EQABAwEFBAoDAAMAAwAAAAABAAIRAwQSITFRE0FhkQUUUnGBobHB0fAiMuEGkvEjQmL/2gAMAwEAAhEDEQA/AGNs90uFwxKvYyWHIRAW11F+AHrNa4vYW1sTFmgwaQKdV3jxicj7JsE7GF6NmYGKXugwjNZgY3YA8DJCrFO21w37gq+7ppdtPtVocKTFhmUBJN2jQqpQZ3diCc4fNYXvoNLcXK1aoHFswuVZLJZ30w+JnkuI7mcNiH38EqSHEQyDMhBMlnHR0ArfTSzg8K6CLufxNvoJfdt8K07ku5+XZu1cSZp1mdMBLiJWGYm5cZQ5bUsbM3Yeuqjuc/bXiI4WhxYMwMbKkosJkYqQufmcXtroetqKVsfTbdOKytHQ1KtULwYncF3HgeREu0TAKBclbcNKgy1S/spxkjbNx8krySWeNRndnIyqCbZjp5VWsOKV/JPq56Zo1TUBJCTtVBlneGA5hbTTBRc8Kp9o4vO2nkjh1nnNb7UxV2tzL+JqtuSafpsjFcK0Vi4lgyQTTuzcJnbXyRqf0FLQwFmsOJrosNhwigD19Z6amo6Aos9K+ZOQUldNEOSOwflXJYvEhQQTYkG3Gqfv2Tz3++fjSpomoF0xbm2cxE+K73aQ5KdcsX84P6VUd0GCV5QTe+UDTtNcu2Ic8Sx/eNM7NxFn5VzcWGt9birNoFmIKxfb2VzdLc43qykhNkC2OUjibXABHMOui8nQn3m+WpqKJW13RKYrPl1ycV4ZvOFbTq+VrlbWPAG/qua3xnketf51qSZbqR1GplULc+75VPGbMNSNeOhA9VOl82hlFtD5IHAgjiaXbCvbyTWjQFeIt0eytSAUi1zmDL1VsJQece0VtVPuTbNbTTX103s763q/WsyyBKaZXLnAEKeL6R+xPyNQbTmG7IBBNxpcX41PF9I/7n5GqLaK+Nft/PWpYJcq1nXaffI9VC9bR1q1bwjUUyuXuXTCis1ikl30VXbVIUqwAzcx6Lc9uc1Y1FicIrizDsPOKlpg4rOq0ubAzXPO5Y3Op66kw8bAg5Q3UbEU4+xSPJYHt0NT4fCMvEfjTBeIwXObReHfkFNBiNPoCOwJb9KjxeLa1ljC9bZSfUBemY9b9Rse2o5cOT0VgIlPuDrsA+i59kIrF6txse55TewfqaZTZsYHk37dTW5qAJBtlqHPBcR3Ul0EMsRZZIpQVK+UCRoR61FdLgf2lbXkiC7nDq1rb2UGM/ayF9T2LbqqsnwrlrrKV0GlrjQ36QNeB0va+tQeDnA+ne/Trz25s3b7ecaFGvZTVeXD2+V1LF0n1egKYI8Z346e66HuV2ATDtE4jGxd8Y2MRGRieTmD5zysubQgWAAGUCrLYfcFs9MCcNipoZ2MjyLKnIdMwUDI1yR5I04HnFcWMLIL+Pc6G3JXQkEA+q4NuGnDhYXCPzzP1HgRybcL2PK5XCsTYDuJ8Y9iE23ppw/a6f8Ab4XcbH2FDgMBioI5xNvZTIpylWC5EFm5iQVOo434CuZDW1qt8Hyc2Ibm+qNdNb601FGwSzNmI5yLFuu16ZslndRLr2M8I9yuV0jahai1wIkaT7gLZmuakRbVhEtTOFdQ4LC4/Lr66eK5eZhObMwjA5joLcOn/tVlQDTWDwRfU6KOJ+FJvfvK7lCjdAY1KDYu/YakAaE2/wB601/4Nj9I/sWqjam3mc5ISUiXTTRn6yeNur21ZJiniwAIJzu2VDxIDE8PUCR2iodtABBidyGGyue4FswJJ7tFMO46Pz3/AIfhUX/hXLIpUkjjc207aU2VJI6TYdixOTMlybgqRdb9B0qHZO15ork5niHlAm5XrW+unRwqYq4/koDrKS3/AMcTv0IzC6afZSlLLow4Hp7ap2Ug2OhFW+K2icitHYqwuG5ter40q2z3ZS7G7cbc9vj1Vgwkfsn6zGuP4BVWM8g9q/zCg45On8G+FTUd6szBlFwobMei4Ht4UxI3pIh0y1Qd+p0/wt8KXx0wYCxPHoI/OmpfLj/e/lqDafBfX+lWbEhYVZuOn7ko96N1l1v2Hzr8eFGBlC3vfW3MzdPRet7eI/351Z2aNG7RVjkVm0G+3uWY8Uud+OuX6rdHZUW0J1KEC97jirD8SKah8uTtX+UUttTELlK31uNNe2ob+wV6hIpmTqqVxUuGW7L2j86iepcI4Drc/WH50wclzG7l0tQzSkEAAG9zqbcLdR6alVri4qGby0/eH8N/0pQLtuOGCh7/AOuL3n9NHf8A1x+9/pqbBjxafZX8qmtUmNFQBxEyk+//APL97/TWy40k2G7J6BJ/TTVqhmHKj+0fwRqMNEEOG9RQO935I8s35fUv92pd4/mD7/8ATRhuL/bP8q1NUEqWgxn6KHeP5g+//TRvH8wff/pqaiiVaDr6fC5lmtURNBNbolOLh5KOipzwoIoUXlCDUq661G6WoRrGhScVNRRRQs1c9zrh3Ebmw1K9dtcv61dd08+TD5E0MhCDmsDcn8Bb11xsc5Vgy6EEEHoI4V280kU8UTuwQAhxdgLEAgjX1+ykqzbrw7cu7Yal+i6lkfb+Kp2Lsy7DKLKAOVbVr6ki+ovwq07oYfFLl0yMCoFraC35XrHh/DRLlVwQOZAT+NrfjUwnXEwZkBsSbBgLmxsdPbWLnOvBxGCfZTpCmaTSCY3JPYa3lZtL2NukLew6+b8K22rszKd4pyi5LdGvlE/jr1mnNlYdlBLcSdNLaX/+vZT5F6o6pD5C1ZQDqUHPNUXc3NYvFY5fpI7+aTZgOq9iPtVek2pOLZoWUODoFYW+1l5/VTUkYYEEXBqlQhzpC1oMcxl07slR7QKF7oePHov1UushAIBIB468e2p8bgjGelTwP6HrpammxC5z5DjOCmixJVWUWs3HTWqzaY8nhz8fVTtI7Utyb9f6Vowfkl7QSaZ+71m3iOj/APVZ2Zwbt/SsD6D/AH51b7OHJPb+lWOR71g3929y2uysxykg2tYrzKBzmqraJJkNxbQaG3R1VZNtRASNdOqqzHzh3uL8Bxq1MGcQs7S5pbAO9JNWE8qstWE41sk2ro4ZWyjkE6D6y9HbWs0rZk5B8o/WXW6t11pFtRbAWbgBwHxpnEqeSQL2YG2g0sRz9tLZHELqBwc38TMR9ySzR5bciQAmwtJp6uVQA1yAJLix+kHPe3HsNT43EPIqKyGyEEaqNLW5mpZcPyid0bG1uUvNe/1qAcMVDhB/HLuj2QXbKW8ZYXvy0PA2PNW/LDrcMTrYFk6NeA6Ki705BG6Nzmscy6XJt9bm0rY4bVTujYXvqut7W+t21bD7/wBVfy47vuSbwyEZiRa7E2vfmA/Sp2QjiCL9IpDcD0P4p81NzY+RrZkY2FhqnxrMjFMNIAx9/hbUVDv29G3tT5qN+3o29qfNRCm8PoK5pBc1PUcQqSnFwXFYNZBrBotQoQRUBFMVFINaFLVuh0rJrSI1tz0IOa1duao62fjWtCsEUzh8c6iyu4HQGIHsBpatlWoIlWkjJOeFZfSyffb40HasvpZPvt8aUyUFKi6NEbR3aPNOeFpfSyffb40eFpfSyffb40nkoyUXRojaO7R5pttqSEWMjkdbk/rWnfr+c3tNL5KMlTAUXyd5TAxr+c3tNaviyeLHTpNQ5KiOHEk+HhbyZZDnHnJHG8rKepsoU9RNYWiq2hSdVcMGgnkmLNRdaazaIP7GE5hpZ5VvDHI8Z4NmREbrXOwLDrAsemtZcZLCPGpJCPOaxj9ciMyj94iu1rSSZQGJIso5XVpfX1c3XXgG/wCVWm/JY27pj6/xfQT/AIrZbkB7g7WfZcZnvrxvrfjeoXxK5gl+Ub6DiLC9z0Dtrqpe57C6s0EQtqxyhQOclrWHrNcti8SjEvGgjhUZYlVMtwSLvlAHKc5bDjYJz3r0vR3TZt9S5TpkAYuJOA+Z8Ndy810j0C2wU9pUqyTg0AYk89383oK1lEFKYnGFdFUs11QKDbNI5ASMHhck3J5hrXS4DuRQKDiGMrnjZnSJepFUi462uT1cKb6R6XoWADaSScgEp0b0NXt8lhAaN5VTnqY7RfzjVniO4+IjxTSRNzWdpE/eSQkW7Mp6xVFNA8b7uUAPqVIvkkA4mMno51Oo6xYnKwdN2W3OuNwdod/dqtLf0HarA2/Mt3kTh3hNeEX840DaT+caVyUBK7V0aLh33do8014Sfzj+FB2k/nH8KVyUFKLo0RtHdo8034Tfzj+FHhN/OPsHwpTd0ZKLo0RtHdo8034TfzvwHwrPhN/O/AfCk8lGSi6NEbR3aPNdKNjQj6uI+43y1q2zcOOImHapH/TT3eq/+mJ7TGfzet1iUcML+EPzUltDqeYXb6u3sjkfhVLYbCDi0n+/3awIcIeDS+w/LV4stuEDDs3XzVv343opPbH89G0PHmEdWboP9D8qlXAYY8N+f3G+WstseA/VxH3G+WrhscRxikHbu/npdtvIDbK5PQMjH2K5ovvOU81Jo0W/tH+pCq/BUI4R4o/uj4Vq2z4+aDE/gP0NXabSuNIpvWoH5tUT7Ql5oGHWSD+A+NSHv+lQ6hSz9GqmOzFP9jMO0t+kRrXwMvmOPVKf/iFXXfEp4h1+zCD+LOfyotfyhiW/hHsS1TtCqdXZpzAHoqRtiKOJdf8ASk/UCtYdnw3sJWJ6BExq+VIh/YOT0mPMfaSaYXGgcI5R2Rn9KNq7j5KRZKZzjz+QqFtkxjmxDdkVv5q08Fg8I5V+0HJ9ix/rXRd/jzJfdtUcm1kWwYOCeF42uezTWqiq/RWNlo5yB4Kkj2Kn1ml9UL/mRW8mzMOurGYDhqhH5pVm+0XY2COg84xOzH7KgWHrPqrMLxqc2WVm85o5C3q5OnYLVN92+VUWejk0Dxn5+FTybKQmyCYDzmRiPUqrc+sitptkxDLYzasoN42Gh0NuTx6qvvCC9EnupPlpbGY9Tk0fSRD9G44H7OvZQKjzqpdZqIBMj74qsfYsdjlMwPNeJyPwUVX47ZYCrIm8SeFw8edW3UhsVKFsoIDqzLcjS4Otq6vwin9/3cny1W7YxgmKYaPNefNvDlZCsEYBmsSBq10jBHAy35qxrPvU3NqAlpGKas9mbtmuokB04fZS+zpJ8eqtAZIFYXChYmlcaguzvmSKO4IBsxfKxUWAvPjv2cyRwtLLiHmKkyOhmnQN5msbICV5B0RcxQareuk7m9u4WLCqc2Q5gsnIOj5CbWUGyBUIXmCoBzUp3RbZ30QYg97Z0JANnmXMDc+aumg46gm1rHg0uj6VEim1mOXHmvVm2bRm1vfiBM7oGar9nfs7w8o0hQpwaabNK0nSY1diCP7x5PCwYa1at+yrAZdIVDDUNkiOtiLlCm7PHgVtXQ7G2tHiIg0XAaFbWKkcxA4adFV23+6hIkcI6gro8h1jh5tfPk6Ixc3te3OwWbPA4Kram3hzMQcoXzXbGw4cIuHxG7iUw40I5jjCgRRmaBnNtTraRmYnh1CuuFVGFxwxEaMEtAJnhUPqzqYSC0l9Ls91t166k1XyRvhZooMNMMjBmMc6tIkEaghcjqQ6gvZVUlvrWsFtXmOkaLrVaG02ftGHEY+nL367Hts1MvfgBnwXT1BjsHHKhWVQy8ddLW+sDxUjpBBFVMuPxVuS+C7bzn+Eqv8ANWsIjYg4uR5ucLlUYcH/AC0JL/6hb1UWf/Hra5wLvx4zj4Qkq/TtiaIvXvTxJwSabJilYFWmEKkMrkSOJjzZLCzRjjmN8xtbQXZhsDAOMzDtiaujXa8J13i+vQ/jW3hSL0ifeFe7s7X0GBkuPEmSeYXirSyjaH3xcGgAgDkRzXNps6E8JmPZExqXwIh+vJ7iSrp8ThzxaI9uQ/nUZGF6Yh2Mq/kaZ2ruPl8JXqlP/wCeZHuVU+BE8+T3ElYOxE8+T3ElW4MHNLbsnYf9VZ3kfNiSP9SNv5gaNq7j98EdVpaDwJ+QqfwKnnye4krHgVfSP7iSrnvgc2JT94Rn8iKO/D6bD/7/ANSjaP1+8kdVo6ff9lP3/fyUkb9wqPa9qN9KeEaj7T/ooP501RS0jRdS645u9P6ld1KeLov2Uv8Aix/SjvG/lSSN+9lH8AFNUUXijZt3+pSy7NjH1FJ6W5R9rXphVA4C3ZpWaKgknNSGtbkEUUUVCsiiuJ2/t6UTypLM2FijPItlRplygmTesDcXJGVLEZdda59tssXjMcuOVHZRvZJMSsbZjwVmOUacCRYkgW4kIPtzWvLbrjGcDBdSn0Y97GvL2i9kCcSvq1Qz4tVNibseCgZmPqH58K+dDuykjvmxV4xaxm3YMmpBVJIgHB0v5LHUcL11fcr3UYXFKRAQrjy0J5XaCdXHXx6QK3oWqlWGE+iVtVir0DiBGsz5Z84VraR/8NfU0h9fkr+NSRYZI7kaG3KZjdrDiWY834VsuKQuUDAsOKg3K/at5PrtWVizyLmIWGNxvGIBGbIXRTfkgA5GJOlyg5zbd74CWp0bzgN/FReEYrX3iW6mB6+bq1qdHBAIIIIuCDcEHgQRxFXuDXlvObuSBGpVPLVSSCOq5PVcE3sRaok2ZJncsViVnZgiWeWzsSCxIyR3OtgHuSbEmsBW1TjrKR+pVN3Q7SMKIblEZiJJQhkMSBS11QA3YkBQSCBe5B4Gtw2PjmMbwGeyTRAmWRyJQxdGtGzELlbKb2U9VjqztXaEGfJy1jDhJZ93JKAcoc+MysDYFQLnKWYHyVs6+NxGFjaFcBHMbSIN2Scj3YXy71s6voGubLZDe3lCIe915swM+Hf4SrzSpUzTfF45anA5b84y4rpqpjiBHtIGXQTYdYoGPk7xZXeSO/MzKYiBz7s24VaYTEiRFcXAYA2OhHSD1g6eqltsbgxlMSY92+mWQgZujKDqTfhbXorWo2+2EvQqGjUDoyWu0m3KlmgLjjvIEXeIQQQzISDoQDdSeGoAqtbu2wRVuS5D+UBEQCeniFv13v11A2Pmw9hBKzofJTGqRp0RSEriH93L21vNEZyWn2YGPnxzKkjddpBFJ6msa5pZUn8cV6Jlez3YqCAdxgeyqJ+6+NAww0LKG8oyysFNr2zRxtZxqdC1taUGzcRisjyvbNpAmW19P7OJbLEltS3G2p5r2mP2Tg0jZmw88b25CzNMY2Yahc8UjLc8AC4ubCr6PZrCNmhnRTIgO8SIGUq2qnPNK1+rNpWVQVHmapTNF1npMizNAHCP+J/ZezI0gGHBD7sBXtxzm0hYgaqSTnHOLiqfDwR9/XwoIVA4xUgd2SR7BYoiSSHddWJ+oAF+taq3B7LiDOnjCw+kWTCTNI1zctIUlvKCSeUxZbk2q1h2oYyseVFRePiXwqRxjVmBkbLZRc2H/em6NJoeHexXItdpc6mWkAd7h9lXl6L1R4junB+gjMn99ju4+0XBdu0LY9NIS7QxL8Zgg6Io1H8Umcn1Wpw1GhL0OirVWEhsDjh/V1TAHjY9utLnZsfELlPShKH+EiuWKOeM+IP+vIv4IQPwrZJJk1TES36JCJkPaHGb2MKBWhNP/wAdrkSbp+8Qum7zYeTK4+1lcfiL/jRaUejf7yH/AKhSWwdumcvHIoSaLKWCklGV75JIydbEqwIOoII10Jt61D5XBqWc0nFjpBHH6Ep30R5UTjrXK4/A3/CgbQi4Fgp6HBQ/xAU3QRfjUyNFndcMjzHxC0VVOosR1WIrO6HQPYKgbZsZ1yAHpXkn2rasd4dEkoH27/zAmjDVH5bwOazu5fPT3Z+ejdy+fH7tvnpmii8p2Y48ylskvnx+7b56Mkvnx+7b56ZoovI2Y48ylsk3nR/cb56xkm86P7j/AD00TVdiNuRhlUMpZ9FzOqKxHHKW8viPJB40Akqpa0bzzKYyzedF9x/npVsbITZDHIeHJVso+0xaw/Ome8i30rZv7o5KescW9Z9VMqgAsAAOgaCpkBVuOdqPHH49VwGFm7+cYvFMu4SQrhY9d1cNu9+4PlMzaLfgO2qruj2+80bKCsUcuUxZxdhFDIsj4qUHUKSgVE4tm5zarXB7GxkKT4SJ8OYMMineushmEc28ZEWNbK8gykDUC5WnZdhTnEpiIIExUi4WOLFZN1C0kmcuJ4s1lluyMpbnKAre2mJrNwZrmnW2V5mqcY/Xu+fVI9x+ymu+IkSzSm6mRQcQwJuZJW+oW5o1sFHSdaxh8HFjcbjWSRQ8GG3UQSbdyS4hS8gYBGDME0S/SxrTaG1nl5Esgw0bA5lw7picWw05OdTuoCQb6sW04V1vcdhsDisIqDCwAwAIyNEjlfNYFgSQ2puSTfMCSQTWFevTu7Jibsdhr3jaKoicB48VX7H2mytDHHFkhxCs2GdixSTIudgFLF0upzAsBmAJ7es2FtUYffCcEBm3qtGjutt2ispygsCMl9RYhhbgQKfEkz41MqbuHAmVBfKC8zxqgyKpOWNYmuCbE7waWFP4qMsjKLAlWAJ4AkEC/VetBNRn5BYOAoVfwM6yuswU7yIWdDFcnKCQXC20LcQG46a2rndv5xGRHbLvVSRiWtyzkKI3EtcqHfjYlRY3yyYzunDpHkEyPmG8URveMZTclstnCtlNlJz20uL0rj8SMRNnXeCNQtlYFFkdSxD5GAYBc2l7XOtjlU1gxpvDBN1ajQw4rmcRIcI4JWxlaQh4bG48vdzxyFRIoBIUghgq5RYDWp2ftEQviJSFVxHIcNGBlGZyEARczWsAGIBOUSsOAq+7sltFEx0yzrcnoeORPzZa5qTEovlOqjrYD8zXUo2OnUY4zE4HuwK4Np6UrUKlNt0ODRIwxmCPLPLHVdBhTnQLHLNiFHDcAYeDjflTm7sddd2x+yKmw+xZVYlRDEDx3JYSN/mYhkMj9oy1tFt2PD4PDtOWDNFGqoFZpXYILhEAzE6X4ac9qY2N3RxYksEzq6WLRyoY5FB0DZTxU9IuKSbTaP2xPFdWpVquaXMF0age6kwuEaO+SOEE+Uc7l2+0xUs3rJqfPN5sf32+SmagxE5BCIA0j3ygmygLbPJIfqxrcXPWALkgVveAGSRDHOOZnw+FUbbE7WCOiHKxZc6mMxjy3lMkRCIo4sdNbWJIFV+yMLPFHlyOIhmMb8mR47nXxNleSF/KMZUML6AGwW8weGD8q5aMkNmYWbEMvkyuPqxr/ZR8AOWbsQRZVg5gqYlP0rQ6zi42DqYHKRBXHnGyusbBEMedla7OYoGUN4yDExgywoSALOjABwNAGAs4sbI0C98RIVI1kzZ4G1IDCWNGjGluddb6DgL69KNs1MxdM0bni8TGJz9srYP+8CKllPZ/qs61YWjB/lHuFzK7HMYMkCiWAAkwxzZ8v96FghOgv4vn5iDozmzkiupmgmaOS27eLFI4u2oR7OuW/wBXp4cbXs58A5N2GHnPTPAEm9U8GW33DSmI2XC0eR9mlRawbCYmMsNb5hvt3yr63IJvrxrN4JMxyXQs1rcynszVPAmZHDMCFYTQ7NVSWTFqQPNx7N6soKk9l65OPGFr7uLEvymyjcSBsuY5M7Mqxhstrm4F710ey++FiUyAsdQQ5QS2DEKxKEoWZQrFb6EkXp+DFq+g0YcVIsw7Qfz4Vpsd8qlHpqtRJG/iSR4Y4rn9gbJnjlknljXPIqRqglHi40LNZiFIZizEm2gsAL8avd9L6Jfe/wBNM0Vq2AIhcus+pWeaj3GT3fCV30voh7wfLWd/J6Ie8Hy0zRVpGnqsrh7R8vhLb+T0Q94PhRv5PRf8RfhTNFEjT1RcPaPl8IorSadUF2IA6/06ag37v5C5R5zgj7qcT67VAEqS8DDemHkCi5IAHEk2FLd9s30S3HntdU9Q8pvVp11smBF8zEuw4FtbfZXgvqFM1OAVYc7h6/fspRsBmBLtna2mYeLB5uQOIv03PXXynam0JpZG37hmjzRG+53Zs3KAGVWy5gbZrfjX2GlcXs5JA3JUOysofIpdSVIDAkXuOI7KLxlN2Wo2g4m7PrzXz/ZvdpLFBugyMTpFI7Zt2ODLa/jbaZddOBJAAPT7J7pzLEGYwCTUPGO+GdWHSqQsQCLMOphSUmxxs/BSv4qWQhFO8ULHkBsERGblGxYhc12OnMBVV3L91CQsxaARpLlzmNZIwtr2YwsxGlzfJY25jVXCf1TrmsqhzqbJx19l0myCsuPxEM6cnEQYeVQVmRXOFlbOvjY0ZvKiJFrEX4i9dNtGPDGVRNIitktuzMIxIhbTPHmG8UENYG41bQ1xj7RbH4oR4VCJIQ0uHnzKrB1KpJdHtmiZXClTqwubCwNdfHFiAufFYfDI5QK5OJ8UQpJFs0WmrNob2zcTXPrMIcmqDoZdcIXGftK2QqSwzIvIkAjcJZReOxXKRoC0WcA826FR9w+0y20UEcUcatFIGWNSDkUBlLm9ms4UXsPLPTXVS4bDSaHD4CTW9ozvzfptHhjrT2wsEAD3th4Yla+ZhG8YJUkEMGjRiQbi1tNaV2RvXl0OtN2WzPhwSmLTd45vNxEQcf5kBEcnrMbwe7NM1H3V7NnSJcSzREYVxMypG+Yx2Mc/LMlrCJ3a2XUoKkrp0D+MFedtjQKl4b0UUUVuk1q8YYWYAg8QQCD2g0hLs+JHiKRRod5xWNFP0b84FWNLYs8uH/MP/LepbmqVD+PiPVcZLiWnxU8oynI7QRlr2CRHKwW3DNIHYt9gWNtJsPLafDSgWIl3TdOWa8bIekCTdntQGtNmx5RInOk+IDdu/ka/rBB9dbAWkH/uMM3tmjB/lNJz+S+g7Fo6PujK5PjEzzXY4vFCNb2LEkKqr5TuxsqLfnJ9Q1JsATSYwpLPExDG477dfJdxqmEjJ/sYwbt5xax8qQBDA90CyyF4rmZrx4O63REItPjDzE20ANtCi6b1qvMLhljQIt7L0m7Ek3LMfrMSSSecknnrb9zwC8W5poCD+x8h/VLRRRWqVRRRRQhFFFFCEVFPhlfyhw4Hgw+yRqKloomEEAiClfGJ/iL6hIP0f8D21LBiVe+U6jiDow7QdRUtRT4VXsSNRwYGzDsI1q0g5rO65v6+fypaKVzSJx8YvSLCQdo4N6rHqqaHEK4upv09I6iDqD21BCsHgmN6koooqFZQQ4JVObVm85jdvV0dgtU9LeD16ZPeyfNR4PXzpPeyfGrGDvWQvNwDRz/iZopbwePOk96/xo7wHny+9f40QNVaX6ef8TNFLd4Dz5feNR3gPPl941EDVEu080pt7YSYlVLhi0ecoFfLclbWNwRrYC9ri56TXFdzncdLIw3yyRINZGfSRz5kYNyq3+twsNLk3H0DvH/El94aO8f8SX7/AP2oGG9MU7VWptLWjzy7lzMXcQ8eIidJC8QY5wWeKXKyspAaIgOLlTbk+Tz1y3dD+0DCYXHIIMLDOuHJZmuBnmGi8vKzOqXbn1Yg/VF+u7o9k4zEXhw0jQxnSSaR8zMCNViRNe1mK9XSeE27+xqZSi4TxgC3d5JETMx5kT6oAHEk3v1a4VZOSYpVS8h1U4/c19D7kv2j4/aMbyRxYaCNWyAuJZSxAu1gHTQXXn5+qrDB4bFx3EeKjjUgDLHhrqLaAjezOb2sOxVHNSfcx3N964OGHO6lUGcKy2ztypLcnziate8z6WX2r8tS2i2MVg+1VLxujDwXD91eO7oYw4SZcRCwIO6ghz5SLENGyFuF/JLVQ9xHdntB8RHg5JI0ITKm/wAOxbxa6KcpRr5QdSebpNfVu8z6WX2p8lBwbelk/g+SpFIA4FQbU5whzJ5KXDhgo3hUtzlVKKexSzEe01JS3ebelk/4fyUd6N6WT2R/JWsDVL3z2T5fKZpbFeXD9s/8t6O9G9M/sj+SlsThmzxeNc3ZuaPTxbf3fV66loE5rOo4x+pzGmo4qo2zhN1iS48jEW/dmRbEfvxqpHXE3SKqtqxIwIk0jO6z8PJV2dr3IBFgbgkXFxcca67GbJMqFHlcq3VGCCDcFTl0IIBB5iBXOTdz8ks6wSA5FO8eUKMkiIeQoHAMzNykPAK3EFSVn08cF63o/pVosrqVXAtBjLEad/t3K57m8I2UzyaySqoW65WWBL7lW58xU5muSdQpJyCrqlu9n9M33I/lo72k9MfuJ8K2DQBE+q8y+s57i4tOPd8pmilu95PSn3aUd7yel/4a1aBr6ql89k+XymaKW73k9L/w1+NG4k9KPdr8aIGvqi+eyfL5TNFLbmX0o92Pmo3MvpV92Pmoga+qL57J8vlM0UtuZfSL7r+ujdS+kX3X9dEDVF89k+XymaKW3UvpE90fnrG7l9Inuz89EDVF89k+Xymqhmwisb6hhwZTZh6+cdRuKhUyElRJEWFrjIbi/C43lxW+SXz4/dt89AwyKgmcC0+Xysbx08oZ185Ryh9pOftX2VNFOrC6kEdX5HoNRZJvOj+43z1BLs9mN2EBPSYiT/NUwDmqS9uQPj8qwoooqi3RRRRQhFFFFCEUUUUIRRRRQhFFFFCEUUUUIRRRRQhFLYr6SH7Tf8tqZpbE/SQ9r/yGrNz5qlTLxHqEzRRRVVdFFFFCEUUUUIRRRRQhFFFZHGhCg79TlcteT5WvDW356VU7Uxp3l4y/0a5WS7LcuQcwFwQQRrY2yngbX4PHSTAY6AI4M8mjZCylCIo21vxADG2nk69SuHjxCnCqglyhpBJlzjMDMQjAWNgIypCk8EsDeubVrl7buXdzTjaIGMrud3Pdiyytzo3jFIJLWUltVFuSSOOYEEWZq0V8QykXnDZCRfNyHzAroq3Itry82hsCeNcTNhZ2SVd7KWZ4uU4kXdgb8S5bWuCVhPJ05ai/GpcAkz4pGbMqvGIyq7zMt4M5Zs3J0eRlB4hkXiM18AQci7n/ABaXO7kuwhnYvfJMWMZzXEwW6k5FzWzFtba3GunDTqIeSihmuQACWOpNtSes18mMc0eFUpJJnZpeUVklZmSQZEbksQCgIBAUXIJI4neWOcviHuxyvJJCozlQI5SI42AIuroRqhGmU6mr0auyJzM6n+cVV1K9vX1iKZWF1IIPOK3qi7kMC0GHWJyWbWQvlyo2c5tOa+vCr2uowktBKTcIMBL+EYvSx+8T40eEYvSx+8T41517m9rYaFH38Qdi1wTGklgEYAAPpYsRfqGmtXcndLs0n/y1hzkQRg62PIBcjpGvNWG34J3qg1X2/wAIxelj94nxo8JRelj94nxrzXtjGQPOrxpaOy5kACDTQ5SL8fzvUJxUGviW1vbxp5PJAH1deVmPrA5qobSR/wCs8kdUGq9NeEovSx+8T40eEovSx+8T415mbF4fKfEMDYgHemwOtjbLrbTTntzVucZhtf8A+d/f8NenJ0WHq9VV607sHy+UdUGq9LeEovSx+8T40eEovSx+8T415m76w+viG5rXlOmi3vZRe5D9HlDo1DisP6Brf5p43J83haw9V781T1p3YPl8o6oNV6Z8JRelj94nxo8JRelj94nxrzQ2Mw3Nh3HbMTzgj6o5rj136qraltpJzbHL2lHVBqvVPhKL0sfvE+NHhKL0sfvE+NeVaKvt+COqDVeqvCUXpY/eJ8aPCUXpY/eJ8a8q0Ubfgjqg1XqrwlF6WP3ifGjwlF6WP3ifGvL0OEPJJUFdCRmUXF+F76GnXhj0tARex+mU6ZjcEW5xlHbc89hO2UGy8V6U8JRelj94nxpbEbRi3sXjY+L/ANonmdtecxAmniT1+NFyefm0oESEcmE365hbo6rag1IrwqOsk4Tp5GdV6V8JRelj94nxo8JRelj94nxrzZu47/QN1eOHAHs10sK0MKX+hI0FxvRxJIvc/wC9KjbK3VeP3mvS3hKL0sfvE+NHhKL0sfvE+NeZ58KLNliKnmvKpyjTS1hfg3t6qQliKmx7eY/lUbbgpFk4r1P4Si9LH7xPjR4Si9LH7xPjXlWijb8FPVBqvVXhKL0sfvE+NHhKL0sfvE+NeVaKNvwR1Qar1V4Si9LH7xPjR4Si9LH7xPjXlWijb8EdUGq9U+EYvSxe8T41nwlF6WP3ifGvKtFG34I6oNV6p8IQ+li94nxrHf8ADe+8iuOHLS45tNeivK9FG34I6pxXqfv2DhvIbfbj+NZfGwnQyRG+hu6G/P015m2EYe+Yu+QTDnG8te+X1a24Xtra9dNtuXY7YmTIuIWM7vd7gqEHHegiW51FrW4G/Gq9YxiFoLBLL975X3QbQhGgli0/xE+NZ8JRelj94nxr4AfBAA/88Tz2MI5/qgrpcX43tfntauZxBXO2S+TMcua2bLfk5raXtarbfgs+qDVRUUUUunUUUUUIRRRRQhFFFFCEUUUUIRRRRQhFFFFCEUUUUIRRRRQhFFFFCEUUUUIRRRRQhFFFFCEUUUUIRRRRQhFFFFCEUUUUIRRRRQhf/9k="/>
          <p:cNvSpPr>
            <a:spLocks noChangeAspect="1" noChangeArrowheads="1"/>
          </p:cNvSpPr>
          <p:nvPr/>
        </p:nvSpPr>
        <p:spPr bwMode="auto">
          <a:xfrm>
            <a:off x="57150" y="-26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48" name="AutoShape 24" descr="data:image/jpeg;base64,/9j/4AAQSkZJRgABAQAAAQABAAD/2wCEAAkGBhQSEBQUEhQVFRQUFRYWFRgWFRYVFBQXFRUXFRUXFBgYHCYeFxsjGRgVHy8gIycpLCwsFR4xNTAqNSYrLCkBCQoKDgwOGg8PGi0lHyQsLCwpMC0sKiotKSwsLCwpKSwsLCwuLCwqNCwsKSksLCosLCwsKSkpLCosLCwsKSwsKf/AABEIALEBHAMBIgACEQEDEQH/xAAcAAACAgMBAQAAAAAAAAAAAAAABAMFAQIGCAf/xABNEAACAQIDAwUMBwUGBAcBAAABAgMAEQQSIQUTMSJBUWFxBhQVIzJSU4GRk9HSM0JykqGxwQeCorLiQ2Jjc4Pwo7PC4RY0VHTD8fIk/8QAGwEAAgMBAQEAAAAAAAAAAAAAAAQBAgMFBgf/xAA0EQABAwEFBAoDAAMAAwAAAAABAAIRAwQSITFRE0FhkQUUUnGBobHB0fAiMuEGkvEjQmL/2gAMAwEAAhEDEQA/AGNs90uFwxKvYyWHIRAW11F+AHrNa4vYW1sTFmgwaQKdV3jxicj7JsE7GF6NmYGKXugwjNZgY3YA8DJCrFO21w37gq+7ppdtPtVocKTFhmUBJN2jQqpQZ3diCc4fNYXvoNLcXK1aoHFswuVZLJZ30w+JnkuI7mcNiH38EqSHEQyDMhBMlnHR0ArfTSzg8K6CLufxNvoJfdt8K07ku5+XZu1cSZp1mdMBLiJWGYm5cZQ5bUsbM3Yeuqjuc/bXiI4WhxYMwMbKkosJkYqQufmcXtroetqKVsfTbdOKytHQ1KtULwYncF3HgeREu0TAKBclbcNKgy1S/spxkjbNx8krySWeNRndnIyqCbZjp5VWsOKV/JPq56Zo1TUBJCTtVBlneGA5hbTTBRc8Kp9o4vO2nkjh1nnNb7UxV2tzL+JqtuSafpsjFcK0Vi4lgyQTTuzcJnbXyRqf0FLQwFmsOJrosNhwigD19Z6amo6Aos9K+ZOQUldNEOSOwflXJYvEhQQTYkG3Gqfv2Tz3++fjSpomoF0xbm2cxE+K73aQ5KdcsX84P6VUd0GCV5QTe+UDTtNcu2Ic8Sx/eNM7NxFn5VzcWGt9birNoFmIKxfb2VzdLc43qykhNkC2OUjibXABHMOui8nQn3m+WpqKJW13RKYrPl1ycV4ZvOFbTq+VrlbWPAG/qua3xnketf51qSZbqR1GplULc+75VPGbMNSNeOhA9VOl82hlFtD5IHAgjiaXbCvbyTWjQFeIt0eytSAUi1zmDL1VsJQece0VtVPuTbNbTTX103s763q/WsyyBKaZXLnAEKeL6R+xPyNQbTmG7IBBNxpcX41PF9I/7n5GqLaK+Nft/PWpYJcq1nXaffI9VC9bR1q1bwjUUyuXuXTCis1ikl30VXbVIUqwAzcx6Lc9uc1Y1FicIrizDsPOKlpg4rOq0ubAzXPO5Y3Op66kw8bAg5Q3UbEU4+xSPJYHt0NT4fCMvEfjTBeIwXObReHfkFNBiNPoCOwJb9KjxeLa1ljC9bZSfUBemY9b9Rse2o5cOT0VgIlPuDrsA+i59kIrF6txse55TewfqaZTZsYHk37dTW5qAJBtlqHPBcR3Ul0EMsRZZIpQVK+UCRoR61FdLgf2lbXkiC7nDq1rb2UGM/ayF9T2LbqqsnwrlrrKV0GlrjQ36QNeB0va+tQeDnA+ne/Trz25s3b7ecaFGvZTVeXD2+V1LF0n1egKYI8Z346e66HuV2ATDtE4jGxd8Y2MRGRieTmD5zysubQgWAAGUCrLYfcFs9MCcNipoZ2MjyLKnIdMwUDI1yR5I04HnFcWMLIL+Pc6G3JXQkEA+q4NuGnDhYXCPzzP1HgRybcL2PK5XCsTYDuJ8Y9iE23ppw/a6f8Ab4XcbH2FDgMBioI5xNvZTIpylWC5EFm5iQVOo434CuZDW1qt8Hyc2Ibm+qNdNb601FGwSzNmI5yLFuu16ZslndRLr2M8I9yuV0jahai1wIkaT7gLZmuakRbVhEtTOFdQ4LC4/Lr66eK5eZhObMwjA5joLcOn/tVlQDTWDwRfU6KOJ+FJvfvK7lCjdAY1KDYu/YakAaE2/wB601/4Nj9I/sWqjam3mc5ISUiXTTRn6yeNur21ZJiniwAIJzu2VDxIDE8PUCR2iodtABBidyGGyue4FswJJ7tFMO46Pz3/AIfhUX/hXLIpUkjjc207aU2VJI6TYdixOTMlybgqRdb9B0qHZO15ork5niHlAm5XrW+unRwqYq4/koDrKS3/AMcTv0IzC6afZSlLLow4Hp7ap2Ug2OhFW+K2icitHYqwuG5ter40q2z3ZS7G7cbc9vj1Vgwkfsn6zGuP4BVWM8g9q/zCg45On8G+FTUd6szBlFwobMei4Ht4UxI3pIh0y1Qd+p0/wt8KXx0wYCxPHoI/OmpfLj/e/lqDafBfX+lWbEhYVZuOn7ko96N1l1v2Hzr8eFGBlC3vfW3MzdPRet7eI/351Z2aNG7RVjkVm0G+3uWY8Uud+OuX6rdHZUW0J1KEC97jirD8SKah8uTtX+UUttTELlK31uNNe2ob+wV6hIpmTqqVxUuGW7L2j86iepcI4Drc/WH50wclzG7l0tQzSkEAAG9zqbcLdR6alVri4qGby0/eH8N/0pQLtuOGCh7/AOuL3n9NHf8A1x+9/pqbBjxafZX8qmtUmNFQBxEyk+//APL97/TWy40k2G7J6BJ/TTVqhmHKj+0fwRqMNEEOG9RQO935I8s35fUv92pd4/mD7/8ATRhuL/bP8q1NUEqWgxn6KHeP5g+//TRvH8wff/pqaiiVaDr6fC5lmtURNBNbolOLh5KOipzwoIoUXlCDUq661G6WoRrGhScVNRRRQs1c9zrh3Ebmw1K9dtcv61dd08+TD5E0MhCDmsDcn8Bb11xsc5Vgy6EEEHoI4V280kU8UTuwQAhxdgLEAgjX1+ykqzbrw7cu7Yal+i6lkfb+Kp2Lsy7DKLKAOVbVr6ki+ovwq07oYfFLl0yMCoFraC35XrHh/DRLlVwQOZAT+NrfjUwnXEwZkBsSbBgLmxsdPbWLnOvBxGCfZTpCmaTSCY3JPYa3lZtL2NukLew6+b8K22rszKd4pyi5LdGvlE/jr1mnNlYdlBLcSdNLaX/+vZT5F6o6pD5C1ZQDqUHPNUXc3NYvFY5fpI7+aTZgOq9iPtVek2pOLZoWUODoFYW+1l5/VTUkYYEEXBqlQhzpC1oMcxl07slR7QKF7oePHov1UushAIBIB468e2p8bgjGelTwP6HrpammxC5z5DjOCmixJVWUWs3HTWqzaY8nhz8fVTtI7Utyb9f6Vowfkl7QSaZ+71m3iOj/APVZ2Zwbt/SsD6D/AH51b7OHJPb+lWOR71g3929y2uysxykg2tYrzKBzmqraJJkNxbQaG3R1VZNtRASNdOqqzHzh3uL8Bxq1MGcQs7S5pbAO9JNWE8qstWE41sk2ro4ZWyjkE6D6y9HbWs0rZk5B8o/WXW6t11pFtRbAWbgBwHxpnEqeSQL2YG2g0sRz9tLZHELqBwc38TMR9ySzR5bciQAmwtJp6uVQA1yAJLix+kHPe3HsNT43EPIqKyGyEEaqNLW5mpZcPyid0bG1uUvNe/1qAcMVDhB/HLuj2QXbKW8ZYXvy0PA2PNW/LDrcMTrYFk6NeA6Ki705BG6Nzmscy6XJt9bm0rY4bVTujYXvqut7W+t21bD7/wBVfy47vuSbwyEZiRa7E2vfmA/Sp2QjiCL9IpDcD0P4p81NzY+RrZkY2FhqnxrMjFMNIAx9/hbUVDv29G3tT5qN+3o29qfNRCm8PoK5pBc1PUcQqSnFwXFYNZBrBotQoQRUBFMVFINaFLVuh0rJrSI1tz0IOa1duao62fjWtCsEUzh8c6iyu4HQGIHsBpatlWoIlWkjJOeFZfSyffb40HasvpZPvt8aUyUFKi6NEbR3aPNOeFpfSyffb40eFpfSyffb40nkoyUXRojaO7R5pttqSEWMjkdbk/rWnfr+c3tNL5KMlTAUXyd5TAxr+c3tNaviyeLHTpNQ5KiOHEk+HhbyZZDnHnJHG8rKepsoU9RNYWiq2hSdVcMGgnkmLNRdaazaIP7GE5hpZ5VvDHI8Z4NmREbrXOwLDrAsemtZcZLCPGpJCPOaxj9ciMyj94iu1rSSZQGJIso5XVpfX1c3XXgG/wCVWm/JY27pj6/xfQT/AIrZbkB7g7WfZcZnvrxvrfjeoXxK5gl+Ub6DiLC9z0Dtrqpe57C6s0EQtqxyhQOclrWHrNcti8SjEvGgjhUZYlVMtwSLvlAHKc5bDjYJz3r0vR3TZt9S5TpkAYuJOA+Z8Ndy810j0C2wU9pUqyTg0AYk89383oK1lEFKYnGFdFUs11QKDbNI5ASMHhck3J5hrXS4DuRQKDiGMrnjZnSJepFUi462uT1cKb6R6XoWADaSScgEp0b0NXt8lhAaN5VTnqY7RfzjVniO4+IjxTSRNzWdpE/eSQkW7Mp6xVFNA8b7uUAPqVIvkkA4mMno51Oo6xYnKwdN2W3OuNwdod/dqtLf0HarA2/Mt3kTh3hNeEX840DaT+caVyUBK7V0aLh33do8014Sfzj+FB2k/nH8KVyUFKLo0RtHdo8034Tfzj+FHhN/OPsHwpTd0ZKLo0RtHdo8034TfzvwHwrPhN/O/AfCk8lGSi6NEbR3aPNdKNjQj6uI+43y1q2zcOOImHapH/TT3eq/+mJ7TGfzet1iUcML+EPzUltDqeYXb6u3sjkfhVLYbCDi0n+/3awIcIeDS+w/LV4stuEDDs3XzVv343opPbH89G0PHmEdWboP9D8qlXAYY8N+f3G+WstseA/VxH3G+WrhscRxikHbu/npdtvIDbK5PQMjH2K5ovvOU81Jo0W/tH+pCq/BUI4R4o/uj4Vq2z4+aDE/gP0NXabSuNIpvWoH5tUT7Ql5oGHWSD+A+NSHv+lQ6hSz9GqmOzFP9jMO0t+kRrXwMvmOPVKf/iFXXfEp4h1+zCD+LOfyotfyhiW/hHsS1TtCqdXZpzAHoqRtiKOJdf8ASk/UCtYdnw3sJWJ6BExq+VIh/YOT0mPMfaSaYXGgcI5R2Rn9KNq7j5KRZKZzjz+QqFtkxjmxDdkVv5q08Fg8I5V+0HJ9ix/rXRd/jzJfdtUcm1kWwYOCeF42uezTWqiq/RWNlo5yB4Kkj2Kn1ml9UL/mRW8mzMOurGYDhqhH5pVm+0XY2COg84xOzH7KgWHrPqrMLxqc2WVm85o5C3q5OnYLVN92+VUWejk0Dxn5+FTybKQmyCYDzmRiPUqrc+sitptkxDLYzasoN42Gh0NuTx6qvvCC9EnupPlpbGY9Tk0fSRD9G44H7OvZQKjzqpdZqIBMj74qsfYsdjlMwPNeJyPwUVX47ZYCrIm8SeFw8edW3UhsVKFsoIDqzLcjS4Otq6vwin9/3cny1W7YxgmKYaPNefNvDlZCsEYBmsSBq10jBHAy35qxrPvU3NqAlpGKas9mbtmuokB04fZS+zpJ8eqtAZIFYXChYmlcaguzvmSKO4IBsxfKxUWAvPjv2cyRwtLLiHmKkyOhmnQN5msbICV5B0RcxQareuk7m9u4WLCqc2Q5gsnIOj5CbWUGyBUIXmCoBzUp3RbZ30QYg97Z0JANnmXMDc+aumg46gm1rHg0uj6VEim1mOXHmvVm2bRm1vfiBM7oGar9nfs7w8o0hQpwaabNK0nSY1diCP7x5PCwYa1at+yrAZdIVDDUNkiOtiLlCm7PHgVtXQ7G2tHiIg0XAaFbWKkcxA4adFV23+6hIkcI6gro8h1jh5tfPk6Ixc3te3OwWbPA4Kram3hzMQcoXzXbGw4cIuHxG7iUw40I5jjCgRRmaBnNtTraRmYnh1CuuFVGFxwxEaMEtAJnhUPqzqYSC0l9Ls91t166k1XyRvhZooMNMMjBmMc6tIkEaghcjqQ6gvZVUlvrWsFtXmOkaLrVaG02ftGHEY+nL367Hts1MvfgBnwXT1BjsHHKhWVQy8ddLW+sDxUjpBBFVMuPxVuS+C7bzn+Eqv8ANWsIjYg4uR5ucLlUYcH/AC0JL/6hb1UWf/Hra5wLvx4zj4Qkq/TtiaIvXvTxJwSabJilYFWmEKkMrkSOJjzZLCzRjjmN8xtbQXZhsDAOMzDtiaujXa8J13i+vQ/jW3hSL0ifeFe7s7X0GBkuPEmSeYXirSyjaH3xcGgAgDkRzXNps6E8JmPZExqXwIh+vJ7iSrp8ThzxaI9uQ/nUZGF6Yh2Mq/kaZ2ruPl8JXqlP/wCeZHuVU+BE8+T3ElYOxE8+T3ElW4MHNLbsnYf9VZ3kfNiSP9SNv5gaNq7j98EdVpaDwJ+QqfwKnnye4krHgVfSP7iSrnvgc2JT94Rn8iKO/D6bD/7/ANSjaP1+8kdVo6ff9lP3/fyUkb9wqPa9qN9KeEaj7T/ooP501RS0jRdS645u9P6ld1KeLov2Uv8Aix/SjvG/lSSN+9lH8AFNUUXijZt3+pSy7NjH1FJ6W5R9rXphVA4C3ZpWaKgknNSGtbkEUUUVCsiiuJ2/t6UTypLM2FijPItlRplygmTesDcXJGVLEZdda59tssXjMcuOVHZRvZJMSsbZjwVmOUacCRYkgW4kIPtzWvLbrjGcDBdSn0Y97GvL2i9kCcSvq1Qz4tVNibseCgZmPqH58K+dDuykjvmxV4xaxm3YMmpBVJIgHB0v5LHUcL11fcr3UYXFKRAQrjy0J5XaCdXHXx6QK3oWqlWGE+iVtVir0DiBGsz5Z84VraR/8NfU0h9fkr+NSRYZI7kaG3KZjdrDiWY834VsuKQuUDAsOKg3K/at5PrtWVizyLmIWGNxvGIBGbIXRTfkgA5GJOlyg5zbd74CWp0bzgN/FReEYrX3iW6mB6+bq1qdHBAIIIIuCDcEHgQRxFXuDXlvObuSBGpVPLVSSCOq5PVcE3sRaok2ZJncsViVnZgiWeWzsSCxIyR3OtgHuSbEmsBW1TjrKR+pVN3Q7SMKIblEZiJJQhkMSBS11QA3YkBQSCBe5B4Gtw2PjmMbwGeyTRAmWRyJQxdGtGzELlbKb2U9VjqztXaEGfJy1jDhJZ93JKAcoc+MysDYFQLnKWYHyVs6+NxGFjaFcBHMbSIN2Scj3YXy71s6voGubLZDe3lCIe915swM+Hf4SrzSpUzTfF45anA5b84y4rpqpjiBHtIGXQTYdYoGPk7xZXeSO/MzKYiBz7s24VaYTEiRFcXAYA2OhHSD1g6eqltsbgxlMSY92+mWQgZujKDqTfhbXorWo2+2EvQqGjUDoyWu0m3KlmgLjjvIEXeIQQQzISDoQDdSeGoAqtbu2wRVuS5D+UBEQCeniFv13v11A2Pmw9hBKzofJTGqRp0RSEriH93L21vNEZyWn2YGPnxzKkjddpBFJ6msa5pZUn8cV6Jlez3YqCAdxgeyqJ+6+NAww0LKG8oyysFNr2zRxtZxqdC1taUGzcRisjyvbNpAmW19P7OJbLEltS3G2p5r2mP2Tg0jZmw88b25CzNMY2Yahc8UjLc8AC4ubCr6PZrCNmhnRTIgO8SIGUq2qnPNK1+rNpWVQVHmapTNF1npMizNAHCP+J/ZezI0gGHBD7sBXtxzm0hYgaqSTnHOLiqfDwR9/XwoIVA4xUgd2SR7BYoiSSHddWJ+oAF+taq3B7LiDOnjCw+kWTCTNI1zctIUlvKCSeUxZbk2q1h2oYyseVFRePiXwqRxjVmBkbLZRc2H/em6NJoeHexXItdpc6mWkAd7h9lXl6L1R4junB+gjMn99ju4+0XBdu0LY9NIS7QxL8Zgg6Io1H8Umcn1Wpw1GhL0OirVWEhsDjh/V1TAHjY9utLnZsfELlPShKH+EiuWKOeM+IP+vIv4IQPwrZJJk1TES36JCJkPaHGb2MKBWhNP/wAdrkSbp+8Qum7zYeTK4+1lcfiL/jRaUejf7yH/AKhSWwdumcvHIoSaLKWCklGV75JIydbEqwIOoII10Jt61D5XBqWc0nFjpBHH6Ep30R5UTjrXK4/A3/CgbQi4Fgp6HBQ/xAU3QRfjUyNFndcMjzHxC0VVOosR1WIrO6HQPYKgbZsZ1yAHpXkn2rasd4dEkoH27/zAmjDVH5bwOazu5fPT3Z+ejdy+fH7tvnpmii8p2Y48ylskvnx+7b56Mkvnx+7b56ZoovI2Y48ylsk3nR/cb56xkm86P7j/AD00TVdiNuRhlUMpZ9FzOqKxHHKW8viPJB40Akqpa0bzzKYyzedF9x/npVsbITZDHIeHJVso+0xaw/Ome8i30rZv7o5KescW9Z9VMqgAsAAOgaCpkBVuOdqPHH49VwGFm7+cYvFMu4SQrhY9d1cNu9+4PlMzaLfgO2qruj2+80bKCsUcuUxZxdhFDIsj4qUHUKSgVE4tm5zarXB7GxkKT4SJ8OYMMineushmEc28ZEWNbK8gykDUC5WnZdhTnEpiIIExUi4WOLFZN1C0kmcuJ4s1lluyMpbnKAre2mJrNwZrmnW2V5mqcY/Xu+fVI9x+ymu+IkSzSm6mRQcQwJuZJW+oW5o1sFHSdaxh8HFjcbjWSRQ8GG3UQSbdyS4hS8gYBGDME0S/SxrTaG1nl5Esgw0bA5lw7picWw05OdTuoCQb6sW04V1vcdhsDisIqDCwAwAIyNEjlfNYFgSQ2puSTfMCSQTWFevTu7Jibsdhr3jaKoicB48VX7H2mytDHHFkhxCs2GdixSTIudgFLF0upzAsBmAJ7es2FtUYffCcEBm3qtGjutt2ispygsCMl9RYhhbgQKfEkz41MqbuHAmVBfKC8zxqgyKpOWNYmuCbE7waWFP4qMsjKLAlWAJ4AkEC/VetBNRn5BYOAoVfwM6yuswU7yIWdDFcnKCQXC20LcQG46a2rndv5xGRHbLvVSRiWtyzkKI3EtcqHfjYlRY3yyYzunDpHkEyPmG8URveMZTclstnCtlNlJz20uL0rj8SMRNnXeCNQtlYFFkdSxD5GAYBc2l7XOtjlU1gxpvDBN1ajQw4rmcRIcI4JWxlaQh4bG48vdzxyFRIoBIUghgq5RYDWp2ftEQviJSFVxHIcNGBlGZyEARczWsAGIBOUSsOAq+7sltFEx0yzrcnoeORPzZa5qTEovlOqjrYD8zXUo2OnUY4zE4HuwK4Np6UrUKlNt0ODRIwxmCPLPLHVdBhTnQLHLNiFHDcAYeDjflTm7sddd2x+yKmw+xZVYlRDEDx3JYSN/mYhkMj9oy1tFt2PD4PDtOWDNFGqoFZpXYILhEAzE6X4ac9qY2N3RxYksEzq6WLRyoY5FB0DZTxU9IuKSbTaP2xPFdWpVquaXMF0age6kwuEaO+SOEE+Uc7l2+0xUs3rJqfPN5sf32+SmagxE5BCIA0j3ygmygLbPJIfqxrcXPWALkgVveAGSRDHOOZnw+FUbbE7WCOiHKxZc6mMxjy3lMkRCIo4sdNbWJIFV+yMLPFHlyOIhmMb8mR47nXxNleSF/KMZUML6AGwW8weGD8q5aMkNmYWbEMvkyuPqxr/ZR8AOWbsQRZVg5gqYlP0rQ6zi42DqYHKRBXHnGyusbBEMedla7OYoGUN4yDExgywoSALOjABwNAGAs4sbI0C98RIVI1kzZ4G1IDCWNGjGluddb6DgL69KNs1MxdM0bni8TGJz9srYP+8CKllPZ/qs61YWjB/lHuFzK7HMYMkCiWAAkwxzZ8v96FghOgv4vn5iDozmzkiupmgmaOS27eLFI4u2oR7OuW/wBXp4cbXs58A5N2GHnPTPAEm9U8GW33DSmI2XC0eR9mlRawbCYmMsNb5hvt3yr63IJvrxrN4JMxyXQs1rcynszVPAmZHDMCFYTQ7NVSWTFqQPNx7N6soKk9l65OPGFr7uLEvymyjcSBsuY5M7Mqxhstrm4F710ey++FiUyAsdQQ5QS2DEKxKEoWZQrFb6EkXp+DFq+g0YcVIsw7Qfz4Vpsd8qlHpqtRJG/iSR4Y4rn9gbJnjlknljXPIqRqglHi40LNZiFIZizEm2gsAL8avd9L6Jfe/wBNM0Vq2AIhcus+pWeaj3GT3fCV30voh7wfLWd/J6Ie8Hy0zRVpGnqsrh7R8vhLb+T0Q94PhRv5PRf8RfhTNFEjT1RcPaPl8IorSadUF2IA6/06ag37v5C5R5zgj7qcT67VAEqS8DDemHkCi5IAHEk2FLd9s30S3HntdU9Q8pvVp11smBF8zEuw4FtbfZXgvqFM1OAVYc7h6/fspRsBmBLtna2mYeLB5uQOIv03PXXynam0JpZG37hmjzRG+53Zs3KAGVWy5gbZrfjX2GlcXs5JA3JUOysofIpdSVIDAkXuOI7KLxlN2Wo2g4m7PrzXz/ZvdpLFBugyMTpFI7Zt2ODLa/jbaZddOBJAAPT7J7pzLEGYwCTUPGO+GdWHSqQsQCLMOphSUmxxs/BSv4qWQhFO8ULHkBsERGblGxYhc12OnMBVV3L91CQsxaARpLlzmNZIwtr2YwsxGlzfJY25jVXCf1TrmsqhzqbJx19l0myCsuPxEM6cnEQYeVQVmRXOFlbOvjY0ZvKiJFrEX4i9dNtGPDGVRNIitktuzMIxIhbTPHmG8UENYG41bQ1xj7RbH4oR4VCJIQ0uHnzKrB1KpJdHtmiZXClTqwubCwNdfHFiAufFYfDI5QK5OJ8UQpJFs0WmrNob2zcTXPrMIcmqDoZdcIXGftK2QqSwzIvIkAjcJZReOxXKRoC0WcA826FR9w+0y20UEcUcatFIGWNSDkUBlLm9ms4UXsPLPTXVS4bDSaHD4CTW9ozvzfptHhjrT2wsEAD3th4Yla+ZhG8YJUkEMGjRiQbi1tNaV2RvXl0OtN2WzPhwSmLTd45vNxEQcf5kBEcnrMbwe7NM1H3V7NnSJcSzREYVxMypG+Yx2Mc/LMlrCJ3a2XUoKkrp0D+MFedtjQKl4b0UUUVuk1q8YYWYAg8QQCD2g0hLs+JHiKRRod5xWNFP0b84FWNLYs8uH/MP/LepbmqVD+PiPVcZLiWnxU8oynI7QRlr2CRHKwW3DNIHYt9gWNtJsPLafDSgWIl3TdOWa8bIekCTdntQGtNmx5RInOk+IDdu/ka/rBB9dbAWkH/uMM3tmjB/lNJz+S+g7Fo6PujK5PjEzzXY4vFCNb2LEkKqr5TuxsqLfnJ9Q1JsATSYwpLPExDG477dfJdxqmEjJ/sYwbt5xax8qQBDA90CyyF4rmZrx4O63REItPjDzE20ANtCi6b1qvMLhljQIt7L0m7Ek3LMfrMSSSecknnrb9zwC8W5poCD+x8h/VLRRRWqVRRRRQhFFFFCEVFPhlfyhw4Hgw+yRqKloomEEAiClfGJ/iL6hIP0f8D21LBiVe+U6jiDow7QdRUtRT4VXsSNRwYGzDsI1q0g5rO65v6+fypaKVzSJx8YvSLCQdo4N6rHqqaHEK4upv09I6iDqD21BCsHgmN6koooqFZQQ4JVObVm85jdvV0dgtU9LeD16ZPeyfNR4PXzpPeyfGrGDvWQvNwDRz/iZopbwePOk96/xo7wHny+9f40QNVaX6ef8TNFLd4Dz5feNR3gPPl941EDVEu080pt7YSYlVLhi0ecoFfLclbWNwRrYC9ri56TXFdzncdLIw3yyRINZGfSRz5kYNyq3+twsNLk3H0DvH/El94aO8f8SX7/AP2oGG9MU7VWptLWjzy7lzMXcQ8eIidJC8QY5wWeKXKyspAaIgOLlTbk+Tz1y3dD+0DCYXHIIMLDOuHJZmuBnmGi8vKzOqXbn1Yg/VF+u7o9k4zEXhw0jQxnSSaR8zMCNViRNe1mK9XSeE27+xqZSi4TxgC3d5JETMx5kT6oAHEk3v1a4VZOSYpVS8h1U4/c19D7kv2j4/aMbyRxYaCNWyAuJZSxAu1gHTQXXn5+qrDB4bFx3EeKjjUgDLHhrqLaAjezOb2sOxVHNSfcx3N964OGHO6lUGcKy2ztypLcnziate8z6WX2r8tS2i2MVg+1VLxujDwXD91eO7oYw4SZcRCwIO6ghz5SLENGyFuF/JLVQ9xHdntB8RHg5JI0ITKm/wAOxbxa6KcpRr5QdSebpNfVu8z6WX2p8lBwbelk/g+SpFIA4FQbU5whzJ5KXDhgo3hUtzlVKKexSzEe01JS3ebelk/4fyUd6N6WT2R/JWsDVL3z2T5fKZpbFeXD9s/8t6O9G9M/sj+SlsThmzxeNc3ZuaPTxbf3fV66loE5rOo4x+pzGmo4qo2zhN1iS48jEW/dmRbEfvxqpHXE3SKqtqxIwIk0jO6z8PJV2dr3IBFgbgkXFxcca67GbJMqFHlcq3VGCCDcFTl0IIBB5iBXOTdz8ks6wSA5FO8eUKMkiIeQoHAMzNykPAK3EFSVn08cF63o/pVosrqVXAtBjLEad/t3K57m8I2UzyaySqoW65WWBL7lW58xU5muSdQpJyCrqlu9n9M33I/lo72k9MfuJ8K2DQBE+q8y+s57i4tOPd8pmilu95PSn3aUd7yel/4a1aBr6ql89k+XymaKW73k9L/w1+NG4k9KPdr8aIGvqi+eyfL5TNFLbmX0o92Pmo3MvpV92Pmoga+qL57J8vlM0UtuZfSL7r+ujdS+kX3X9dEDVF89k+XymaKW3UvpE90fnrG7l9Inuz89EDVF89k+Xymqhmwisb6hhwZTZh6+cdRuKhUyElRJEWFrjIbi/C43lxW+SXz4/dt89AwyKgmcC0+Xysbx08oZ185Ryh9pOftX2VNFOrC6kEdX5HoNRZJvOj+43z1BLs9mN2EBPSYiT/NUwDmqS9uQPj8qwoooqi3RRRRQhFFFFCEUUUUIRRRRQhFFFFCEUUUUIRRRRQhFLYr6SH7Tf8tqZpbE/SQ9r/yGrNz5qlTLxHqEzRRRVVdFFFFCEUUUUIRRRRQhFFFZHGhCg79TlcteT5WvDW356VU7Uxp3l4y/0a5WS7LcuQcwFwQQRrY2yngbX4PHSTAY6AI4M8mjZCylCIo21vxADG2nk69SuHjxCnCqglyhpBJlzjMDMQjAWNgIypCk8EsDeubVrl7buXdzTjaIGMrud3Pdiyytzo3jFIJLWUltVFuSSOOYEEWZq0V8QykXnDZCRfNyHzAroq3Itry82hsCeNcTNhZ2SVd7KWZ4uU4kXdgb8S5bWuCVhPJ05ai/GpcAkz4pGbMqvGIyq7zMt4M5Zs3J0eRlB4hkXiM18AQci7n/ABaXO7kuwhnYvfJMWMZzXEwW6k5FzWzFtba3GunDTqIeSihmuQACWOpNtSes18mMc0eFUpJJnZpeUVklZmSQZEbksQCgIBAUXIJI4neWOcviHuxyvJJCozlQI5SI42AIuroRqhGmU6mr0auyJzM6n+cVV1K9vX1iKZWF1IIPOK3qi7kMC0GHWJyWbWQvlyo2c5tOa+vCr2uowktBKTcIMBL+EYvSx+8T40eEYvSx+8T41517m9rYaFH38Qdi1wTGklgEYAAPpYsRfqGmtXcndLs0n/y1hzkQRg62PIBcjpGvNWG34J3qg1X2/wAIxelj94nxo8JRelj94nxrzXtjGQPOrxpaOy5kACDTQ5SL8fzvUJxUGviW1vbxp5PJAH1deVmPrA5qobSR/wCs8kdUGq9NeEovSx+8T40eEovSx+8T415mbF4fKfEMDYgHemwOtjbLrbTTntzVucZhtf8A+d/f8NenJ0WHq9VV607sHy+UdUGq9LeEovSx+8T40eEovSx+8T415m76w+viG5rXlOmi3vZRe5D9HlDo1DisP6Brf5p43J83haw9V781T1p3YPl8o6oNV6Z8JRelj94nxo8JRelj94nxrzQ2Mw3Nh3HbMTzgj6o5rj136qraltpJzbHL2lHVBqvVPhKL0sfvE+NHhKL0sfvE+NeVaKvt+COqDVeqvCUXpY/eJ8aPCUXpY/eJ8a8q0Ubfgjqg1XqrwlF6WP3ifGjwlF6WP3ifGvL0OEPJJUFdCRmUXF+F76GnXhj0tARex+mU6ZjcEW5xlHbc89hO2UGy8V6U8JRelj94nxpbEbRi3sXjY+L/ANonmdtecxAmniT1+NFyefm0oESEcmE365hbo6rag1IrwqOsk4Tp5GdV6V8JRelj94nxo8JRelj94nxrzZu47/QN1eOHAHs10sK0MKX+hI0FxvRxJIvc/wC9KjbK3VeP3mvS3hKL0sfvE+NHhKL0sfvE+NeZ58KLNliKnmvKpyjTS1hfg3t6qQliKmx7eY/lUbbgpFk4r1P4Si9LH7xPjR4Si9LH7xPjXlWijb8FPVBqvVXhKL0sfvE+NHhKL0sfvE+NeVaKNvwR1Qar1V4Si9LH7xPjR4Si9LH7xPjXlWijb8EdUGq9U+EYvSxe8T41nwlF6WP3ifGvKtFG34I6oNV6p8IQ+li94nxrHf8ADe+8iuOHLS45tNeivK9FG34I6pxXqfv2DhvIbfbj+NZfGwnQyRG+hu6G/P015m2EYe+Yu+QTDnG8te+X1a24Xtra9dNtuXY7YmTIuIWM7vd7gqEHHegiW51FrW4G/Gq9YxiFoLBLL975X3QbQhGgli0/xE+NZ8JRelj94nxr4AfBAA/88Tz2MI5/qgrpcX43tfntauZxBXO2S+TMcua2bLfk5raXtarbfgs+qDVRUUUUunUUUUUIRRRRQhFFFFCEUUUUIRRRRQhFFFFCEUUUUIRRRRQhFFFFCEUUUUIRRRRQhFFFFCEUUUUIRRRRQhFFFFCEUUUUIRRRRQhf/9k="/>
          <p:cNvSpPr>
            <a:spLocks noChangeAspect="1" noChangeArrowheads="1"/>
          </p:cNvSpPr>
          <p:nvPr/>
        </p:nvSpPr>
        <p:spPr bwMode="auto">
          <a:xfrm>
            <a:off x="57150" y="-26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51" name="Picture 27" descr="http://dibujos-animados.org/wp-content/gallery/imagenes-dexter/dex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06" y="3730984"/>
            <a:ext cx="4104456" cy="25645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3264" y="1196752"/>
            <a:ext cx="3826768" cy="4525963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Work areas should be kept clean and tidy at all times.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es-CO" dirty="0"/>
          </a:p>
        </p:txBody>
      </p:sp>
      <p:pic>
        <p:nvPicPr>
          <p:cNvPr id="26628" name="Picture 4" descr="http://poitesound.files.wordpress.com/2012/07/jorge-ramirez-dexter-vectorizada-con-fond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104968" cy="31893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548680"/>
            <a:ext cx="4258816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9. Be alert and proceed with caution at all times in the laboratory. 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Notify the teacher immediately of any unsafe conditions you observe.</a:t>
            </a:r>
            <a:endParaRPr lang="es-CO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s-CO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68960"/>
            <a:ext cx="2520280" cy="322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548680"/>
            <a:ext cx="4546848" cy="518457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 Do not wander around the room, distract other students, startle other students or interfere with the laboratory experiments of others.</a:t>
            </a:r>
            <a:endParaRPr lang="es-CO" dirty="0"/>
          </a:p>
        </p:txBody>
      </p:sp>
      <p:pic>
        <p:nvPicPr>
          <p:cNvPr id="28674" name="Picture 2" descr="http://www.universohq.com/quadrinhos/2004/imagens/dexter_panin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8194" y="3212976"/>
            <a:ext cx="312424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92696"/>
            <a:ext cx="4906888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11. Handle glassware carefully</a:t>
            </a:r>
          </a:p>
          <a:p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10" descr="science lab cartoons, science lab cartoon, science lab picture, science lab pictures, science lab image, science lab images, science lab illustration, science lab illustr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39952" y="2132856"/>
            <a:ext cx="4273174" cy="4328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59832" y="476673"/>
            <a:ext cx="5626968" cy="302433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12. If you do not understand how to use a piece of equipment,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ASK THE TEACHER FOR HELP!</a:t>
            </a:r>
            <a:endParaRPr lang="es-CO" dirty="0"/>
          </a:p>
        </p:txBody>
      </p:sp>
      <p:pic>
        <p:nvPicPr>
          <p:cNvPr id="34818" name="Picture 2" descr="http://raditts.com/pix/dexter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2520280" cy="23402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/>
          </a:bodyPr>
          <a:lstStyle/>
          <a:p>
            <a:r>
              <a:rPr lang="es-C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CLOTHING</a:t>
            </a:r>
            <a:endParaRPr lang="es-CO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7 Imagen" descr="Correct protective gear must be worn in the laborator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72816"/>
            <a:ext cx="28803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548680"/>
            <a:ext cx="46188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13. If the experiment requires the use of safety goggles and gloves make sure that you use them. 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 descr="http://4.bp.blogspot.com/-dbttB3CvEMU/ToiDSgBM4JI/AAAAAAAAPYE/RaEOq13obfg/s1600/2785810765_1dc612e3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3528392" cy="34540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05293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14. Keep all long hair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tied back</a:t>
            </a:r>
          </a:p>
          <a:p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2" name="Picture 2" descr="http://science.pppst.com/science_labwork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227984" cy="26424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Marcador de contenido"/>
          <p:cNvSpPr txBox="1">
            <a:spLocks/>
          </p:cNvSpPr>
          <p:nvPr/>
        </p:nvSpPr>
        <p:spPr>
          <a:xfrm>
            <a:off x="3347864" y="1268760"/>
            <a:ext cx="5338936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15. A lab coat should be worn during laboratory experiments.</a:t>
            </a:r>
            <a:endParaRPr kumimoji="0" lang="es-CO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http://2.bp.blogspot.com/-5kStn5Vh1AQ/TZIOyoDn93I/AAAAAAAACsE/yA6yJu5jSwQ/s1600/laboratorio+de+dexter+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2304256" cy="30723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LETS TALK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What’s a laboratory? 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you like to go to the laboratory? Why?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kind of activities can be developed in a laboratory?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Why do you need to know the safety rules on the laboratory?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Remember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 descr="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772816"/>
            <a:ext cx="3096344" cy="3610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Lets Work </a:t>
            </a:r>
            <a:endParaRPr lang="en-US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Make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group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 3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people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Read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information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assigned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slide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Perform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little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stand up,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where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topic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written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will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5 minutes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performance </a:t>
            </a:r>
          </a:p>
          <a:p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Have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fun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developing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CO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es-CO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performance. </a:t>
            </a:r>
            <a:endParaRPr lang="es-CO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4104456" cy="25202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What could happen if you don´t use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safety devices in the lab ?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12976"/>
            <a:ext cx="3736595" cy="293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3356992"/>
            <a:ext cx="5061248" cy="3196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What cold happen if you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don´t follow your teacher’s instructions?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3888432" cy="30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149080"/>
            <a:ext cx="5133256" cy="2448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Why girls must wear a pony tale into the lab?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3888432" cy="30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332656"/>
            <a:ext cx="4402832" cy="47091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What could happen if you leave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sandwich on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your laboratory table and then you put it back into your mouth?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888432" cy="30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996952"/>
            <a:ext cx="4701208" cy="35898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What could happen if you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play with your partners into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lab?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3888432" cy="30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851920" y="260648"/>
            <a:ext cx="5040560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kumimoji="0" lang="en-US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What could happen if you</a:t>
            </a:r>
            <a:r>
              <a:rPr kumimoji="0" lang="en-US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work without your teacher’s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supervision in</a:t>
            </a:r>
            <a:r>
              <a:rPr kumimoji="0" lang="en-US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lab</a:t>
            </a:r>
            <a:r>
              <a:rPr kumimoji="0" lang="en-US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3888432" cy="30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2924944"/>
            <a:ext cx="3960440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r>
              <a:rPr kumimoji="0" lang="en-US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What could happen if you</a:t>
            </a:r>
            <a:r>
              <a:rPr kumimoji="0" lang="en-US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work without your teacher’s 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supervision in</a:t>
            </a:r>
            <a:r>
              <a:rPr kumimoji="0" lang="en-US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the lab</a:t>
            </a:r>
            <a:r>
              <a:rPr kumimoji="0" lang="en-US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32656"/>
            <a:ext cx="3888432" cy="30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3140968"/>
            <a:ext cx="4618856" cy="34129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What could happen if you left a glassware on the edge of a lab table?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3888432" cy="30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/>
            </a:r>
            <a:br>
              <a:rPr lang="es-C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</a:br>
            <a:r>
              <a:rPr lang="es-C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>GENERAL GUIDELINES</a:t>
            </a:r>
            <a:r>
              <a:rPr lang="es-CO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  <a:t/>
            </a:r>
            <a:br>
              <a:rPr lang="es-CO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Print" pitchFamily="2" charset="0"/>
              </a:rPr>
            </a:br>
            <a:endParaRPr lang="es-CO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Segoe Print" pitchFamily="2" charset="0"/>
            </a:endParaRPr>
          </a:p>
        </p:txBody>
      </p:sp>
      <p:pic>
        <p:nvPicPr>
          <p:cNvPr id="12" name="11 Marcador de contenido" descr="Lab Safety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720" y="1484784"/>
            <a:ext cx="51845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95536" y="3140968"/>
            <a:ext cx="4248472" cy="3301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kumimoji="0" lang="en-US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What could happen if you have a mess in your work</a:t>
            </a:r>
            <a:r>
              <a:rPr kumimoji="0" lang="en-US" sz="4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area</a:t>
            </a:r>
            <a:r>
              <a:rPr kumimoji="0" lang="en-US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3888432" cy="30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635896" y="260648"/>
            <a:ext cx="5112568" cy="33843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r>
              <a:rPr kumimoji="0" lang="en-US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What would you do if there is an emergency during the lab practice?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3888432" cy="30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s-CO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Learn</a:t>
            </a:r>
            <a:r>
              <a:rPr lang="es-C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more at. </a:t>
            </a:r>
            <a:endParaRPr lang="es-CO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endParaRPr lang="es-CO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s-CO" sz="2600" dirty="0" smtClean="0">
                <a:hlinkClick r:id="rId2"/>
              </a:rPr>
              <a:t>http://nobel.scas.bcit.ca/debeck_pt/science/safety.htm</a:t>
            </a:r>
            <a:r>
              <a:rPr lang="es-CO" sz="2600" dirty="0" smtClean="0"/>
              <a:t> </a:t>
            </a:r>
          </a:p>
          <a:p>
            <a:r>
              <a:rPr lang="es-CO" sz="2600" dirty="0" smtClean="0">
                <a:hlinkClick r:id="rId3"/>
              </a:rPr>
              <a:t>http://www.kids-science-experiments.com/lab-rules.html</a:t>
            </a:r>
            <a:r>
              <a:rPr lang="es-CO" sz="2600" dirty="0" smtClean="0"/>
              <a:t> </a:t>
            </a:r>
          </a:p>
          <a:p>
            <a:r>
              <a:rPr lang="es-CO" sz="2600" dirty="0" smtClean="0">
                <a:hlinkClick r:id="rId4"/>
              </a:rPr>
              <a:t>http://www.ehow.com/facts_5566032_lab-safety-rules-kids.html</a:t>
            </a:r>
            <a:endParaRPr lang="es-CO" sz="2600" dirty="0" smtClean="0"/>
          </a:p>
          <a:p>
            <a:pPr>
              <a:buNone/>
            </a:pPr>
            <a:endParaRPr lang="es-CO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 Marcador de texto"/>
          <p:cNvSpPr txBox="1">
            <a:spLocks/>
          </p:cNvSpPr>
          <p:nvPr/>
        </p:nvSpPr>
        <p:spPr>
          <a:xfrm>
            <a:off x="683568" y="332656"/>
            <a:ext cx="410445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Conduct yourself in a responsible manner at all times in the laboratory.</a:t>
            </a:r>
          </a:p>
        </p:txBody>
      </p:sp>
      <p:pic>
        <p:nvPicPr>
          <p:cNvPr id="6" name="Picture 10" descr="far-side-hcl"/>
          <p:cNvPicPr>
            <a:picLocks noChangeAspect="1" noChangeArrowheads="1"/>
          </p:cNvPicPr>
          <p:nvPr/>
        </p:nvPicPr>
        <p:blipFill>
          <a:blip r:embed="rId2" cstate="print"/>
          <a:srcRect l="5827" t="3076" r="4816" b="3078"/>
          <a:stretch>
            <a:fillRect/>
          </a:stretch>
        </p:blipFill>
        <p:spPr>
          <a:xfrm>
            <a:off x="4932040" y="1412776"/>
            <a:ext cx="3816424" cy="50617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Follow all written and verbal instructions carefully.  If you do not understand a direction or part of a procedure,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ASK YOUR TEACHER BEFORE PROCEEDING WITH THE ACTIVITY.</a:t>
            </a:r>
            <a:endParaRPr lang="es-CO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http://t1.gstatic.com/images?q=tbn:ANd9GcSDx5UJj0cE5n2kat6ObUo7JA5S4a6jtojaoUyKhlY4ETgHmUx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820" y="3903465"/>
            <a:ext cx="3283340" cy="24593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8048" y="390150"/>
            <a:ext cx="4114800" cy="42050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Never work alone in the laboratory.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No student may work in the science classroom without the presence of the teacher.</a:t>
            </a:r>
            <a:endParaRPr lang="es-CO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CO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endParaRPr lang="es-CO" dirty="0"/>
          </a:p>
        </p:txBody>
      </p:sp>
      <p:pic>
        <p:nvPicPr>
          <p:cNvPr id="5" name="Picture 11" descr="Lab%20Sa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4339724" cy="27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4690864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When first entering a science room,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not touch any equipment, chemicals, or other materials in the laboratory area until you are instructed to do so.</a:t>
            </a:r>
            <a:endParaRPr lang="es-CO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6988"/>
            <a:ext cx="0" cy="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3074" name="Picture 2" descr="http://t2.gstatic.com/images?q=tbn:ANd9GcTtB1byWBRKIgAmHhSo5re3wsypXsQEpn7fUpLl4vTHSirYc2pp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036" y="4005064"/>
            <a:ext cx="4108429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692696"/>
            <a:ext cx="4186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Carefully follow all instructions, both written and oral. 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Unauthorized experiments are not allowed. </a:t>
            </a:r>
            <a:endParaRPr lang="es-CO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CO" dirty="0"/>
          </a:p>
        </p:txBody>
      </p:sp>
      <p:pic>
        <p:nvPicPr>
          <p:cNvPr id="2050" name="Picture 2" descr="http://t2.gstatic.com/images?q=tbn:ANd9GcSfmjVZZheGRZw2WOuL7wv43kWqwkysjY2V6LMqDHm_bu9R49pZs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3516668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4664"/>
            <a:ext cx="439248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Do not eat food, drink beverages, or chew gum in the laboratory. 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not use laboratory glassware as containers for food or beverages</a:t>
            </a:r>
            <a:endParaRPr lang="es-CO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s-CO" dirty="0"/>
          </a:p>
        </p:txBody>
      </p:sp>
      <p:pic>
        <p:nvPicPr>
          <p:cNvPr id="4" name="3 Imagen" descr="Do not eat food, drink beverages, or chew gum in the laborator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573016"/>
            <a:ext cx="27363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Heavy Heap"/>
        <a:ea typeface=""/>
        <a:cs typeface=""/>
      </a:majorFont>
      <a:minorFont>
        <a:latin typeface="Kristen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487</Words>
  <Application>Microsoft Office PowerPoint</Application>
  <PresentationFormat>Presentación en pantalla (4:3)</PresentationFormat>
  <Paragraphs>46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LAB SAFETY RULES</vt:lpstr>
      <vt:lpstr>LETS TALK</vt:lpstr>
      <vt:lpstr> GENERAL GUIDELINES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CLOTHING</vt:lpstr>
      <vt:lpstr>Diapositiva 17</vt:lpstr>
      <vt:lpstr>Diapositiva 18</vt:lpstr>
      <vt:lpstr>Diapositiva 19</vt:lpstr>
      <vt:lpstr>Diapositiva 20</vt:lpstr>
      <vt:lpstr>Lets Work 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 Rules</dc:title>
  <dc:creator>amsarmientog</dc:creator>
  <cp:lastModifiedBy>amsarmientog</cp:lastModifiedBy>
  <cp:revision>23</cp:revision>
  <dcterms:created xsi:type="dcterms:W3CDTF">2011-03-27T01:56:20Z</dcterms:created>
  <dcterms:modified xsi:type="dcterms:W3CDTF">2014-01-24T16:21:11Z</dcterms:modified>
</cp:coreProperties>
</file>