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71" r:id="rId9"/>
    <p:sldId id="273" r:id="rId10"/>
    <p:sldId id="272" r:id="rId11"/>
    <p:sldId id="266" r:id="rId12"/>
    <p:sldId id="274" r:id="rId13"/>
    <p:sldId id="275" r:id="rId14"/>
    <p:sldId id="265" r:id="rId15"/>
    <p:sldId id="276" r:id="rId16"/>
    <p:sldId id="277" r:id="rId17"/>
    <p:sldId id="268" r:id="rId18"/>
    <p:sldId id="278" r:id="rId19"/>
    <p:sldId id="279" r:id="rId20"/>
    <p:sldId id="269" r:id="rId21"/>
    <p:sldId id="280" r:id="rId22"/>
    <p:sldId id="281" r:id="rId23"/>
    <p:sldId id="270" r:id="rId24"/>
    <p:sldId id="282" r:id="rId25"/>
    <p:sldId id="283" r:id="rId26"/>
    <p:sldId id="284" r:id="rId27"/>
    <p:sldId id="287" r:id="rId28"/>
    <p:sldId id="285" r:id="rId29"/>
    <p:sldId id="296" r:id="rId30"/>
    <p:sldId id="289" r:id="rId31"/>
    <p:sldId id="288" r:id="rId32"/>
    <p:sldId id="290" r:id="rId33"/>
    <p:sldId id="292" r:id="rId34"/>
    <p:sldId id="293" r:id="rId35"/>
    <p:sldId id="295" r:id="rId36"/>
    <p:sldId id="263" r:id="rId37"/>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7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ata10.xml.rels><?xml version="1.0" encoding="UTF-8" standalone="yes"?>
<Relationships xmlns="http://schemas.openxmlformats.org/package/2006/relationships"><Relationship Id="rId1" Type="http://schemas.openxmlformats.org/officeDocument/2006/relationships/image" Target="../media/image32.jpeg"/></Relationships>
</file>

<file path=ppt/diagrams/_rels/data2.xml.rels><?xml version="1.0" encoding="UTF-8" standalone="yes"?>
<Relationships xmlns="http://schemas.openxmlformats.org/package/2006/relationships"><Relationship Id="rId1" Type="http://schemas.openxmlformats.org/officeDocument/2006/relationships/image" Target="../media/image12.jpeg"/></Relationships>
</file>

<file path=ppt/diagrams/_rels/data3.xml.rels><?xml version="1.0" encoding="UTF-8" standalone="yes"?>
<Relationships xmlns="http://schemas.openxmlformats.org/package/2006/relationships"><Relationship Id="rId1" Type="http://schemas.openxmlformats.org/officeDocument/2006/relationships/image" Target="../media/image15.gif"/></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1" Type="http://schemas.openxmlformats.org/officeDocument/2006/relationships/image" Target="../media/image22.jpeg"/></Relationships>
</file>

<file path=ppt/diagrams/_rels/data6.xml.rels><?xml version="1.0" encoding="UTF-8" standalone="yes"?>
<Relationships xmlns="http://schemas.openxmlformats.org/package/2006/relationships"><Relationship Id="rId1" Type="http://schemas.openxmlformats.org/officeDocument/2006/relationships/image" Target="../media/image25.jpeg"/></Relationships>
</file>

<file path=ppt/diagrams/_rels/data7.xml.rels><?xml version="1.0" encoding="UTF-8" standalone="yes"?>
<Relationships xmlns="http://schemas.openxmlformats.org/package/2006/relationships"><Relationship Id="rId1" Type="http://schemas.openxmlformats.org/officeDocument/2006/relationships/image" Target="../media/image28.jpeg"/></Relationships>
</file>

<file path=ppt/diagrams/_rels/data8.xml.rels><?xml version="1.0" encoding="UTF-8" standalone="yes"?>
<Relationships xmlns="http://schemas.openxmlformats.org/package/2006/relationships"><Relationship Id="rId1" Type="http://schemas.openxmlformats.org/officeDocument/2006/relationships/image" Target="../media/image29.jpeg"/></Relationships>
</file>

<file path=ppt/diagrams/_rels/data9.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TROPICAL RAIN FOREST</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  </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13AEE09E-5719-4C25-81E0-37F17229903C}">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Flora</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many tall, rain loving trees that form a canopy for other wildlife to grow below: Banyam Tree </a:t>
          </a:r>
          <a:endParaRPr lang="en-US" sz="2000" b="0" noProof="0">
            <a:solidFill>
              <a:schemeClr val="tx1">
                <a:lumMod val="50000"/>
              </a:schemeClr>
            </a:solidFill>
            <a:effectLst/>
          </a:endParaRPr>
        </a:p>
      </dgm:t>
    </dgm:pt>
    <dgm:pt modelId="{B490D09C-904E-40EB-BFC9-B183232E51FC}" type="parTrans" cxnId="{6BFCD58F-83F6-420E-8685-9E66B37E568F}">
      <dgm:prSet/>
      <dgm:spPr/>
      <dgm:t>
        <a:bodyPr/>
        <a:lstStyle/>
        <a:p>
          <a:endParaRPr lang="es-CO"/>
        </a:p>
      </dgm:t>
    </dgm:pt>
    <dgm:pt modelId="{9440CE2D-AF78-44DC-BB4A-0CB2C5D47EF8}" type="sibTrans" cxnId="{6BFCD58F-83F6-420E-8685-9E66B37E568F}">
      <dgm:prSet/>
      <dgm:spPr/>
      <dgm:t>
        <a:bodyPr/>
        <a:lstStyle/>
        <a:p>
          <a:endParaRPr lang="es-CO"/>
        </a:p>
      </dgm:t>
    </dgm:pt>
    <dgm:pt modelId="{79AD6BA5-6496-407F-8E63-04E21C34A953}">
      <dgm:prSet phldrT="[Texto]" custT="1"/>
      <dgm:spPr/>
      <dgm:t>
        <a:bodyPr anchor="t"/>
        <a:lstStyle/>
        <a:p>
          <a:pPr algn="l"/>
          <a:r>
            <a:rPr lang="en-US" sz="1600" b="0" i="1" noProof="0" dirty="0" smtClean="0">
              <a:solidFill>
                <a:schemeClr val="accent1">
                  <a:lumMod val="50000"/>
                </a:schemeClr>
              </a:solidFill>
              <a:effectLst>
                <a:outerShdw blurRad="38100" dist="38100" dir="2700000" algn="tl">
                  <a:srgbClr val="000000">
                    <a:alpha val="43137"/>
                  </a:srgbClr>
                </a:outerShdw>
              </a:effectLst>
            </a:rPr>
            <a:t>Location</a:t>
          </a:r>
          <a:r>
            <a:rPr lang="en-US" sz="1600" b="1" noProof="0" dirty="0" smtClean="0">
              <a:solidFill>
                <a:schemeClr val="tx1">
                  <a:lumMod val="50000"/>
                </a:schemeClr>
              </a:solidFill>
              <a:effectLst>
                <a:outerShdw blurRad="38100" dist="38100" dir="2700000" algn="tl">
                  <a:srgbClr val="000000">
                    <a:alpha val="43137"/>
                  </a:srgbClr>
                </a:outerShdw>
              </a:effectLst>
            </a:rPr>
            <a:t>: </a:t>
          </a:r>
          <a:r>
            <a:rPr lang="en-US" sz="1600" b="0" noProof="0" dirty="0" smtClean="0">
              <a:solidFill>
                <a:schemeClr val="tx1">
                  <a:lumMod val="50000"/>
                </a:schemeClr>
              </a:solidFill>
              <a:effectLst/>
            </a:rPr>
            <a:t>located between the tropic of cancer and the tropic of </a:t>
          </a:r>
          <a:r>
            <a:rPr lang="en-US" sz="1600" b="0" noProof="0" dirty="0" err="1" smtClean="0">
              <a:solidFill>
                <a:schemeClr val="tx1">
                  <a:lumMod val="50000"/>
                </a:schemeClr>
              </a:solidFill>
              <a:effectLst/>
            </a:rPr>
            <a:t>capricon</a:t>
          </a:r>
          <a:r>
            <a:rPr lang="en-US" sz="1600" b="0" noProof="0" dirty="0" smtClean="0">
              <a:solidFill>
                <a:schemeClr val="tx1">
                  <a:lumMod val="50000"/>
                </a:schemeClr>
              </a:solidFill>
              <a:effectLst/>
            </a:rPr>
            <a:t>. Mostly in Latin </a:t>
          </a:r>
          <a:r>
            <a:rPr lang="en-US" sz="1600" b="0" noProof="0" dirty="0" err="1" smtClean="0">
              <a:solidFill>
                <a:schemeClr val="tx1">
                  <a:lumMod val="50000"/>
                </a:schemeClr>
              </a:solidFill>
              <a:effectLst/>
            </a:rPr>
            <a:t>América</a:t>
          </a:r>
          <a:r>
            <a:rPr lang="en-US" sz="1600" b="0" noProof="0" dirty="0" smtClean="0">
              <a:solidFill>
                <a:schemeClr val="tx1">
                  <a:lumMod val="50000"/>
                </a:schemeClr>
              </a:solidFill>
              <a:effectLst/>
            </a:rPr>
            <a:t>, </a:t>
          </a:r>
          <a:r>
            <a:rPr lang="en-US" sz="1600" b="0" noProof="0" dirty="0" err="1" smtClean="0">
              <a:solidFill>
                <a:schemeClr val="tx1">
                  <a:lumMod val="50000"/>
                </a:schemeClr>
              </a:solidFill>
              <a:effectLst/>
            </a:rPr>
            <a:t>sutheast</a:t>
          </a:r>
          <a:r>
            <a:rPr lang="en-US" sz="1600" b="0" noProof="0" dirty="0" smtClean="0">
              <a:solidFill>
                <a:schemeClr val="tx1">
                  <a:lumMod val="50000"/>
                </a:schemeClr>
              </a:solidFill>
              <a:effectLst/>
            </a:rPr>
            <a:t> Asia and the pacific Islands, and West  Africa.</a:t>
          </a:r>
          <a:endParaRPr lang="en-US" sz="1600" b="0" noProof="0" dirty="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Fauna</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Amazing diversity of animals and wildlife: Brazilian Tapir, lemur, toucan, poison frog.</a:t>
          </a:r>
          <a:endParaRPr lang="en-US" sz="2000" b="0" noProof="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n-US" sz="1600" b="1" noProof="0" smtClean="0">
              <a:solidFill>
                <a:schemeClr val="accent1">
                  <a:lumMod val="50000"/>
                </a:schemeClr>
              </a:solidFill>
              <a:effectLst>
                <a:outerShdw blurRad="38100" dist="38100" dir="2700000" algn="tl">
                  <a:srgbClr val="000000">
                    <a:alpha val="43137"/>
                  </a:srgbClr>
                </a:outerShdw>
              </a:effectLst>
            </a:rPr>
            <a:t>Climate</a:t>
          </a:r>
          <a:r>
            <a:rPr lang="en-US" sz="1600" b="1" noProof="0" smtClean="0">
              <a:solidFill>
                <a:schemeClr val="tx1">
                  <a:lumMod val="50000"/>
                </a:schemeClr>
              </a:solidFill>
              <a:effectLst>
                <a:outerShdw blurRad="38100" dist="38100" dir="2700000" algn="tl">
                  <a:srgbClr val="000000">
                    <a:alpha val="43137"/>
                  </a:srgbClr>
                </a:outerShdw>
              </a:effectLst>
            </a:rPr>
            <a:t>: </a:t>
          </a:r>
          <a:r>
            <a:rPr lang="en-US" sz="1600" b="0" noProof="0" smtClean="0">
              <a:solidFill>
                <a:schemeClr val="tx1">
                  <a:lumMod val="50000"/>
                </a:schemeClr>
              </a:solidFill>
              <a:effectLst/>
            </a:rPr>
            <a:t>Very lush and wet, with 80-100 inches of rain a year.</a:t>
          </a:r>
        </a:p>
        <a:p>
          <a:pPr algn="l"/>
          <a:r>
            <a:rPr lang="en-US" sz="1600" b="0" noProof="0" smtClean="0">
              <a:solidFill>
                <a:schemeClr val="tx1">
                  <a:lumMod val="50000"/>
                </a:schemeClr>
              </a:solidFill>
              <a:effectLst/>
            </a:rPr>
            <a:t>Warm all year round, with temperatures between 75 and 80 degrees Farenheit. </a:t>
          </a:r>
          <a:endParaRPr lang="en-US" sz="1600" b="0" noProof="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185894" custScaleY="156944">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405618">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238169" custScaleY="683294" custLinFactNeighborX="6375" custLinFactNeighborY="-6192">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242720" custScaleY="725137" custLinFactNeighborX="2619" custLinFactNeighborY="5114">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264833" custScaleY="767896" custLinFactNeighborX="3367" custLinFactNeighborY="-2520">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228858" custScaleY="794764" custLinFactNeighborX="282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EC742450-7785-419E-A69E-5A08243DC7A3}" type="presOf" srcId="{79AD6BA5-6496-407F-8E63-04E21C34A953}" destId="{62A51AD6-4CEB-415A-869C-E7EB07D112DB}" srcOrd="0" destOrd="0" presId="urn:microsoft.com/office/officeart/2005/8/layout/hierarchy1"/>
    <dgm:cxn modelId="{33E7317D-97B4-4305-A9C2-55AF53A79A71}" type="presOf" srcId="{DF09168C-AE16-4847-A0F1-7B4BE7F90470}" destId="{189CF33F-11E3-4C73-9676-4486C7E7FEFB}" srcOrd="0" destOrd="0" presId="urn:microsoft.com/office/officeart/2005/8/layout/hierarchy1"/>
    <dgm:cxn modelId="{92DB7207-F2D8-408E-BED1-82F32BFE2857}" type="presOf" srcId="{37B05064-7600-4D60-AFEB-4EFBC9683025}" destId="{4FBE6561-E32B-4F2B-A3F6-E81F1CFD35FD}"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6FC0340C-122E-4347-A57E-33A8BD0DF68D}" type="presOf" srcId="{8EE4AE68-4DF5-42BA-AB78-6E9EEE44E293}" destId="{2A8DD396-7C22-4995-AE9A-3E7EC2916A03}" srcOrd="0" destOrd="0" presId="urn:microsoft.com/office/officeart/2005/8/layout/hierarchy1"/>
    <dgm:cxn modelId="{8F276621-339E-4CDA-9D6B-C7FDF52A563D}" type="presOf" srcId="{2A03945D-0F5C-4431-8805-D1B718938B5D}" destId="{85977726-C545-49F4-9C17-228C72FA5885}" srcOrd="0" destOrd="0" presId="urn:microsoft.com/office/officeart/2005/8/layout/hierarchy1"/>
    <dgm:cxn modelId="{6274C2F0-4E70-4ABD-A6A4-EB70C82CCC65}" type="presOf" srcId="{E5BB8F38-706E-436A-BB17-FD6DCAAFA115}" destId="{0BC6F118-8F90-4432-B340-BF4AA644EEA0}"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6BFCD58F-83F6-420E-8685-9E66B37E568F}" srcId="{E5BB8F38-706E-436A-BB17-FD6DCAAFA115}" destId="{13AEE09E-5719-4C25-81E0-37F17229903C}" srcOrd="3" destOrd="0" parTransId="{B490D09C-904E-40EB-BFC9-B183232E51FC}" sibTransId="{9440CE2D-AF78-44DC-BB4A-0CB2C5D47EF8}"/>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3F1868FD-D0EF-4372-A528-A95F596A93C4}" type="presOf" srcId="{4BE1EDB6-985E-4F0B-8D2B-62652DDACF28}" destId="{54F7FB0F-9A98-4FA9-88BD-255D4F93CCFB}" srcOrd="0" destOrd="0" presId="urn:microsoft.com/office/officeart/2005/8/layout/hierarchy1"/>
    <dgm:cxn modelId="{205A4841-791C-446C-BAF4-3D1CDD6FF845}" type="presOf" srcId="{B490D09C-904E-40EB-BFC9-B183232E51FC}" destId="{707B45CD-9664-4DDC-8664-178BAF31EF9F}" srcOrd="0" destOrd="0" presId="urn:microsoft.com/office/officeart/2005/8/layout/hierarchy1"/>
    <dgm:cxn modelId="{4DCEE47E-3747-4121-8D19-C7D53DB28DFF}" type="presOf" srcId="{D0A6885B-3B46-401A-9E7A-3DCB848141D8}" destId="{BC85BBD2-0F44-41A5-8886-F6712B08EFFA}" srcOrd="0" destOrd="0" presId="urn:microsoft.com/office/officeart/2005/8/layout/hierarchy1"/>
    <dgm:cxn modelId="{34DD0184-FAB0-45B3-9541-5ADD1F8541CA}" type="presOf" srcId="{7298FA1D-4952-46BC-9EB8-0FCEC67B1F2F}" destId="{7DCF6D92-11A9-49D0-A89D-55C24AFFA33C}"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8A8E0C47-525E-4F6A-8EC6-A3AF519BB29D}" type="presOf" srcId="{13AEE09E-5719-4C25-81E0-37F17229903C}" destId="{DC2686F4-54E7-4BAA-85DC-B31476031FC3}" srcOrd="0" destOrd="0" presId="urn:microsoft.com/office/officeart/2005/8/layout/hierarchy1"/>
    <dgm:cxn modelId="{4368AC69-E548-4864-995A-27542ED3C98B}" type="presOf" srcId="{0B0998C7-6F27-4845-B2DD-991673E40C8B}" destId="{2F9982BA-9BB5-4724-875D-76D8EEF0D490}" srcOrd="0" destOrd="0" presId="urn:microsoft.com/office/officeart/2005/8/layout/hierarchy1"/>
    <dgm:cxn modelId="{498C025E-B591-49E0-9C1C-167A2520E4B5}" type="presParOf" srcId="{BC85BBD2-0F44-41A5-8886-F6712B08EFFA}" destId="{3991B51C-C764-4795-BF9E-2C8C9A2EF052}" srcOrd="0" destOrd="0" presId="urn:microsoft.com/office/officeart/2005/8/layout/hierarchy1"/>
    <dgm:cxn modelId="{F2D1DF4E-7690-4AD9-9519-1D9FE073745A}" type="presParOf" srcId="{3991B51C-C764-4795-BF9E-2C8C9A2EF052}" destId="{C2CE447B-721D-4645-B95B-8C85461456F7}" srcOrd="0" destOrd="0" presId="urn:microsoft.com/office/officeart/2005/8/layout/hierarchy1"/>
    <dgm:cxn modelId="{A9773663-8216-44ED-B5E2-D65B231A2763}" type="presParOf" srcId="{C2CE447B-721D-4645-B95B-8C85461456F7}" destId="{7ED1E384-9AC2-4CCE-B764-D7C1AA7A0DCD}" srcOrd="0" destOrd="0" presId="urn:microsoft.com/office/officeart/2005/8/layout/hierarchy1"/>
    <dgm:cxn modelId="{AAB45CE3-1149-45DC-8E34-C44CBFCACB0A}" type="presParOf" srcId="{C2CE447B-721D-4645-B95B-8C85461456F7}" destId="{54F7FB0F-9A98-4FA9-88BD-255D4F93CCFB}" srcOrd="1" destOrd="0" presId="urn:microsoft.com/office/officeart/2005/8/layout/hierarchy1"/>
    <dgm:cxn modelId="{BE3786C1-D2E1-472E-838D-28A96D5B3AB2}" type="presParOf" srcId="{3991B51C-C764-4795-BF9E-2C8C9A2EF052}" destId="{290D26E0-BD11-4739-B6B3-9FFD060108FE}" srcOrd="1" destOrd="0" presId="urn:microsoft.com/office/officeart/2005/8/layout/hierarchy1"/>
    <dgm:cxn modelId="{C0C69D5E-628D-4A45-87FF-CA72CF67640F}" type="presParOf" srcId="{290D26E0-BD11-4739-B6B3-9FFD060108FE}" destId="{189CF33F-11E3-4C73-9676-4486C7E7FEFB}" srcOrd="0" destOrd="0" presId="urn:microsoft.com/office/officeart/2005/8/layout/hierarchy1"/>
    <dgm:cxn modelId="{F66169E6-279E-48A4-97C7-C3D9A9F8DC95}" type="presParOf" srcId="{290D26E0-BD11-4739-B6B3-9FFD060108FE}" destId="{B3B4A508-BC6E-4267-904A-65CDE0C10BE5}" srcOrd="1" destOrd="0" presId="urn:microsoft.com/office/officeart/2005/8/layout/hierarchy1"/>
    <dgm:cxn modelId="{7D7DEA67-6ECD-4C00-86B7-1A417FF488F0}" type="presParOf" srcId="{B3B4A508-BC6E-4267-904A-65CDE0C10BE5}" destId="{0D00C25C-44DE-4645-B40F-260E4DE1FE66}" srcOrd="0" destOrd="0" presId="urn:microsoft.com/office/officeart/2005/8/layout/hierarchy1"/>
    <dgm:cxn modelId="{344D640B-FDFA-4E80-AD31-0E6402461D90}" type="presParOf" srcId="{0D00C25C-44DE-4645-B40F-260E4DE1FE66}" destId="{7BCB5C80-09A3-4614-9388-346F9E7159D8}" srcOrd="0" destOrd="0" presId="urn:microsoft.com/office/officeart/2005/8/layout/hierarchy1"/>
    <dgm:cxn modelId="{9011022B-D839-41BB-AB04-2D09BF9944DD}" type="presParOf" srcId="{0D00C25C-44DE-4645-B40F-260E4DE1FE66}" destId="{0BC6F118-8F90-4432-B340-BF4AA644EEA0}" srcOrd="1" destOrd="0" presId="urn:microsoft.com/office/officeart/2005/8/layout/hierarchy1"/>
    <dgm:cxn modelId="{4DB67EF9-C6A5-4AFF-B146-AB10459AEC1C}" type="presParOf" srcId="{B3B4A508-BC6E-4267-904A-65CDE0C10BE5}" destId="{4F377E24-B6A3-4900-9395-6782CC309D75}" srcOrd="1" destOrd="0" presId="urn:microsoft.com/office/officeart/2005/8/layout/hierarchy1"/>
    <dgm:cxn modelId="{1CDDF220-AD5C-4C81-9833-B9B9C074A9FA}" type="presParOf" srcId="{4F377E24-B6A3-4900-9395-6782CC309D75}" destId="{4FBE6561-E32B-4F2B-A3F6-E81F1CFD35FD}" srcOrd="0" destOrd="0" presId="urn:microsoft.com/office/officeart/2005/8/layout/hierarchy1"/>
    <dgm:cxn modelId="{1BFB355C-9508-4DC3-BA3B-8F2BA053DC5B}" type="presParOf" srcId="{4F377E24-B6A3-4900-9395-6782CC309D75}" destId="{6D3B7C3E-7C5E-46BF-8611-7EBF4B194576}" srcOrd="1" destOrd="0" presId="urn:microsoft.com/office/officeart/2005/8/layout/hierarchy1"/>
    <dgm:cxn modelId="{821E3FF3-F8AF-49C1-9DF9-E3012F36C861}" type="presParOf" srcId="{6D3B7C3E-7C5E-46BF-8611-7EBF4B194576}" destId="{1AEDE048-63EE-45BA-84AE-F37A080B816C}" srcOrd="0" destOrd="0" presId="urn:microsoft.com/office/officeart/2005/8/layout/hierarchy1"/>
    <dgm:cxn modelId="{F94EBF5B-37F6-49A3-83D7-0DBF2B8968B1}" type="presParOf" srcId="{1AEDE048-63EE-45BA-84AE-F37A080B816C}" destId="{CBAE42A1-B936-4940-9735-9C4CE55DB8C1}" srcOrd="0" destOrd="0" presId="urn:microsoft.com/office/officeart/2005/8/layout/hierarchy1"/>
    <dgm:cxn modelId="{D410D6C7-6F89-405C-9700-05D1D89F2B5B}" type="presParOf" srcId="{1AEDE048-63EE-45BA-84AE-F37A080B816C}" destId="{62A51AD6-4CEB-415A-869C-E7EB07D112DB}" srcOrd="1" destOrd="0" presId="urn:microsoft.com/office/officeart/2005/8/layout/hierarchy1"/>
    <dgm:cxn modelId="{E0475BCC-A68E-4455-814A-C340DD3C787B}" type="presParOf" srcId="{6D3B7C3E-7C5E-46BF-8611-7EBF4B194576}" destId="{F9AF6F3D-D904-4B94-98AC-9555A09FE303}" srcOrd="1" destOrd="0" presId="urn:microsoft.com/office/officeart/2005/8/layout/hierarchy1"/>
    <dgm:cxn modelId="{26049586-F12D-4AAC-A0BE-676C999C8251}" type="presParOf" srcId="{4F377E24-B6A3-4900-9395-6782CC309D75}" destId="{85977726-C545-49F4-9C17-228C72FA5885}" srcOrd="2" destOrd="0" presId="urn:microsoft.com/office/officeart/2005/8/layout/hierarchy1"/>
    <dgm:cxn modelId="{2D4D9BD6-3C27-43D1-A762-83C3FFDD6E01}" type="presParOf" srcId="{4F377E24-B6A3-4900-9395-6782CC309D75}" destId="{C2B944D5-55F6-4326-86EE-D0676B692329}" srcOrd="3" destOrd="0" presId="urn:microsoft.com/office/officeart/2005/8/layout/hierarchy1"/>
    <dgm:cxn modelId="{77884455-BA09-4970-914D-D072511E4855}" type="presParOf" srcId="{C2B944D5-55F6-4326-86EE-D0676B692329}" destId="{FF0C86F4-6126-4905-8C3B-76168F2C4755}" srcOrd="0" destOrd="0" presId="urn:microsoft.com/office/officeart/2005/8/layout/hierarchy1"/>
    <dgm:cxn modelId="{DAD2E1CC-A1EA-4CE3-960F-01CF1C44B559}" type="presParOf" srcId="{FF0C86F4-6126-4905-8C3B-76168F2C4755}" destId="{6100AE7B-E603-4395-8027-7EEFBB580D57}" srcOrd="0" destOrd="0" presId="urn:microsoft.com/office/officeart/2005/8/layout/hierarchy1"/>
    <dgm:cxn modelId="{ACB4C03C-70E5-49CB-826B-EC4A2DF0E8C8}" type="presParOf" srcId="{FF0C86F4-6126-4905-8C3B-76168F2C4755}" destId="{7DCF6D92-11A9-49D0-A89D-55C24AFFA33C}" srcOrd="1" destOrd="0" presId="urn:microsoft.com/office/officeart/2005/8/layout/hierarchy1"/>
    <dgm:cxn modelId="{2FC1B993-3B9F-4690-8658-F72C5DC6EF78}" type="presParOf" srcId="{C2B944D5-55F6-4326-86EE-D0676B692329}" destId="{925AF8F3-9972-4C7D-A755-591235A3B536}" srcOrd="1" destOrd="0" presId="urn:microsoft.com/office/officeart/2005/8/layout/hierarchy1"/>
    <dgm:cxn modelId="{1A4D3024-C95D-4AA5-A797-6B6E05711B2C}" type="presParOf" srcId="{4F377E24-B6A3-4900-9395-6782CC309D75}" destId="{2F9982BA-9BB5-4724-875D-76D8EEF0D490}" srcOrd="4" destOrd="0" presId="urn:microsoft.com/office/officeart/2005/8/layout/hierarchy1"/>
    <dgm:cxn modelId="{5189BF34-8146-4D83-84AC-E673DDBADA13}" type="presParOf" srcId="{4F377E24-B6A3-4900-9395-6782CC309D75}" destId="{EFE71924-0278-4740-A679-FD93E1D7523E}" srcOrd="5" destOrd="0" presId="urn:microsoft.com/office/officeart/2005/8/layout/hierarchy1"/>
    <dgm:cxn modelId="{7C38CC6C-3CC7-4342-8A6B-3C883F52256B}" type="presParOf" srcId="{EFE71924-0278-4740-A679-FD93E1D7523E}" destId="{DF2F7BD2-3F71-42C7-A932-110898387E93}" srcOrd="0" destOrd="0" presId="urn:microsoft.com/office/officeart/2005/8/layout/hierarchy1"/>
    <dgm:cxn modelId="{684E0427-BF9F-4450-BE28-665CAEFC325E}" type="presParOf" srcId="{DF2F7BD2-3F71-42C7-A932-110898387E93}" destId="{73AC0626-2CC4-4701-A58C-D8FC56068C0E}" srcOrd="0" destOrd="0" presId="urn:microsoft.com/office/officeart/2005/8/layout/hierarchy1"/>
    <dgm:cxn modelId="{32B224A5-0B22-4483-927E-A6B001323662}" type="presParOf" srcId="{DF2F7BD2-3F71-42C7-A932-110898387E93}" destId="{2A8DD396-7C22-4995-AE9A-3E7EC2916A03}" srcOrd="1" destOrd="0" presId="urn:microsoft.com/office/officeart/2005/8/layout/hierarchy1"/>
    <dgm:cxn modelId="{90532694-6D6D-4818-819E-6D2E4E33F3C5}" type="presParOf" srcId="{EFE71924-0278-4740-A679-FD93E1D7523E}" destId="{CF196F37-30B3-4897-B3B5-3056D49A624B}" srcOrd="1" destOrd="0" presId="urn:microsoft.com/office/officeart/2005/8/layout/hierarchy1"/>
    <dgm:cxn modelId="{9E7FD938-3D97-4C42-BE72-008AFFC3881C}" type="presParOf" srcId="{4F377E24-B6A3-4900-9395-6782CC309D75}" destId="{707B45CD-9664-4DDC-8664-178BAF31EF9F}" srcOrd="6" destOrd="0" presId="urn:microsoft.com/office/officeart/2005/8/layout/hierarchy1"/>
    <dgm:cxn modelId="{6AAEAA90-8B70-493F-8712-D34D97EB1C15}" type="presParOf" srcId="{4F377E24-B6A3-4900-9395-6782CC309D75}" destId="{BB4F14E7-527C-4CDE-9635-249FFD8C2B08}" srcOrd="7" destOrd="0" presId="urn:microsoft.com/office/officeart/2005/8/layout/hierarchy1"/>
    <dgm:cxn modelId="{F8F6BF78-8DCC-4291-B1C7-891EB7820D0C}" type="presParOf" srcId="{BB4F14E7-527C-4CDE-9635-249FFD8C2B08}" destId="{0BAB9794-65B1-424F-9382-A57C71F48CA7}" srcOrd="0" destOrd="0" presId="urn:microsoft.com/office/officeart/2005/8/layout/hierarchy1"/>
    <dgm:cxn modelId="{A45838B8-2222-461A-A68A-EE8CE4C1BABF}" type="presParOf" srcId="{0BAB9794-65B1-424F-9382-A57C71F48CA7}" destId="{4FD2EADC-A96E-4CCA-95E7-92E6D0F79CC6}" srcOrd="0" destOrd="0" presId="urn:microsoft.com/office/officeart/2005/8/layout/hierarchy1"/>
    <dgm:cxn modelId="{9BF4AA41-73AA-4E76-BB41-EE8EF512F09C}" type="presParOf" srcId="{0BAB9794-65B1-424F-9382-A57C71F48CA7}" destId="{DC2686F4-54E7-4BAA-85DC-B31476031FC3}" srcOrd="1" destOrd="0" presId="urn:microsoft.com/office/officeart/2005/8/layout/hierarchy1"/>
    <dgm:cxn modelId="{5D413D80-95AD-4856-9AAF-490B3D610717}"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err="1" smtClean="0">
              <a:solidFill>
                <a:schemeClr val="tx1">
                  <a:lumMod val="50000"/>
                </a:schemeClr>
              </a:solidFill>
              <a:effectLst>
                <a:outerShdw blurRad="38100" dist="38100" dir="2700000" algn="tl">
                  <a:srgbClr val="000000">
                    <a:alpha val="43137"/>
                  </a:srgbClr>
                </a:outerShdw>
              </a:effectLst>
            </a:rPr>
            <a:t>Estuaries</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7298FA1D-4952-46BC-9EB8-0FCEC67B1F2F}">
      <dgm:prSet phldrT="[Texto]" custT="1"/>
      <dgm:spPr/>
      <dgm:t>
        <a:bodyPr anchor="t"/>
        <a:lstStyle/>
        <a:p>
          <a:pPr algn="l"/>
          <a:r>
            <a:rPr lang="en-US" sz="1800" dirty="0" err="1" smtClean="0">
              <a:solidFill>
                <a:schemeClr val="tx1">
                  <a:lumMod val="50000"/>
                </a:schemeClr>
              </a:solidFill>
            </a:rPr>
            <a:t>Microflora</a:t>
          </a:r>
          <a:r>
            <a:rPr lang="en-US" sz="1800" dirty="0" smtClean="0">
              <a:solidFill>
                <a:schemeClr val="tx1">
                  <a:lumMod val="50000"/>
                </a:schemeClr>
              </a:solidFill>
            </a:rPr>
            <a:t> like algae, and </a:t>
          </a:r>
          <a:r>
            <a:rPr lang="en-US" sz="1800" dirty="0" err="1" smtClean="0">
              <a:solidFill>
                <a:schemeClr val="tx1">
                  <a:lumMod val="50000"/>
                </a:schemeClr>
              </a:solidFill>
            </a:rPr>
            <a:t>macroflora</a:t>
          </a:r>
          <a:r>
            <a:rPr lang="en-US" sz="1800" dirty="0" smtClean="0">
              <a:solidFill>
                <a:schemeClr val="tx1">
                  <a:lumMod val="50000"/>
                </a:schemeClr>
              </a:solidFill>
            </a:rPr>
            <a:t>, such as seaweeds, marsh grasses, and mangrove trees (only in the tropics), can be found here. Estuaries support a diverse fauna, including a variety of worms, oysters, crabs, and waterfowl..</a:t>
          </a:r>
          <a:endParaRPr lang="es-CO" sz="18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79AD6BA5-6496-407F-8E63-04E21C34A953}">
      <dgm:prSet phldrT="[Texto]" custT="1"/>
      <dgm:spPr/>
      <dgm:t>
        <a:bodyPr anchor="t"/>
        <a:lstStyle/>
        <a:p>
          <a:pPr algn="l"/>
          <a:r>
            <a:rPr lang="en-US" sz="1800" dirty="0" smtClean="0">
              <a:solidFill>
                <a:schemeClr val="tx1">
                  <a:lumMod val="50000"/>
                </a:schemeClr>
              </a:solidFill>
            </a:rPr>
            <a:t>Estuaries are areas where freshwater streams or rivers merge with the ocean. This mixing of waters with such different salt concentrations creates a very interesting and unique ecosystem.</a:t>
          </a:r>
        </a:p>
      </dgm:t>
    </dgm:pt>
    <dgm:pt modelId="{C05F6833-B349-4892-8FEF-0F8FAC04AF08}" type="sibTrans" cxnId="{5C83532E-2730-4F3C-A223-C2B6653B5F04}">
      <dgm:prSet/>
      <dgm:spPr/>
      <dgm:t>
        <a:bodyPr/>
        <a:lstStyle/>
        <a:p>
          <a:endParaRPr lang="es-CO"/>
        </a:p>
      </dgm:t>
    </dgm:pt>
    <dgm:pt modelId="{37B05064-7600-4D60-AFEB-4EFBC9683025}" type="parTrans" cxnId="{5C83532E-2730-4F3C-A223-C2B6653B5F04}">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329090" custScaleY="98865" custLinFactNeighborX="-20070" custLinFactNeighborY="-13878">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368240" custScaleY="72126" custLinFactNeighborX="-32386" custLinFactNeighborY="-15447">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2"/>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2"/>
      <dgm:spPr/>
    </dgm:pt>
    <dgm:pt modelId="{62A51AD6-4CEB-415A-869C-E7EB07D112DB}" type="pres">
      <dgm:prSet presAssocID="{79AD6BA5-6496-407F-8E63-04E21C34A953}" presName="text3" presStyleLbl="fgAcc3" presStyleIdx="0" presStyleCnt="2" custScaleX="275667" custScaleY="356558" custLinFactNeighborX="6844" custLinFactNeighborY="585">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2"/>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2"/>
      <dgm:spPr/>
    </dgm:pt>
    <dgm:pt modelId="{7DCF6D92-11A9-49D0-A89D-55C24AFFA33C}" type="pres">
      <dgm:prSet presAssocID="{7298FA1D-4952-46BC-9EB8-0FCEC67B1F2F}" presName="text3" presStyleLbl="fgAcc3" presStyleIdx="1" presStyleCnt="2" custScaleX="309636" custScaleY="391492"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Lst>
  <dgm:cxnLst>
    <dgm:cxn modelId="{F70400C8-55AA-4970-8299-D237A4B42A79}" type="presOf" srcId="{79AD6BA5-6496-407F-8E63-04E21C34A953}" destId="{62A51AD6-4CEB-415A-869C-E7EB07D112DB}" srcOrd="0" destOrd="0" presId="urn:microsoft.com/office/officeart/2005/8/layout/hierarchy1"/>
    <dgm:cxn modelId="{3CC242B6-17AA-4C2C-9EC1-63C143876193}" type="presOf" srcId="{7298FA1D-4952-46BC-9EB8-0FCEC67B1F2F}" destId="{7DCF6D92-11A9-49D0-A89D-55C24AFFA33C}"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64B8895-E0A9-477B-B6D0-F2BA0A1F606C}" srcId="{E5BB8F38-706E-436A-BB17-FD6DCAAFA115}" destId="{7298FA1D-4952-46BC-9EB8-0FCEC67B1F2F}" srcOrd="1" destOrd="0" parTransId="{2A03945D-0F5C-4431-8805-D1B718938B5D}" sibTransId="{7F0A906A-AF9E-4B2F-83C3-5EB6B7E94233}"/>
    <dgm:cxn modelId="{369E417F-7A63-4F2E-BFE5-10DE570ED08E}" srcId="{4BE1EDB6-985E-4F0B-8D2B-62652DDACF28}" destId="{E5BB8F38-706E-436A-BB17-FD6DCAAFA115}" srcOrd="0" destOrd="0" parTransId="{DF09168C-AE16-4847-A0F1-7B4BE7F90470}" sibTransId="{4F9F9E84-6920-48F3-8679-120E8B09EE32}"/>
    <dgm:cxn modelId="{E5C2EECC-267B-46A6-B30B-F51B462B434C}" type="presOf" srcId="{37B05064-7600-4D60-AFEB-4EFBC9683025}" destId="{4FBE6561-E32B-4F2B-A3F6-E81F1CFD35FD}" srcOrd="0" destOrd="0" presId="urn:microsoft.com/office/officeart/2005/8/layout/hierarchy1"/>
    <dgm:cxn modelId="{816F0588-1589-46E7-9045-2806CE12591B}" type="presOf" srcId="{E5BB8F38-706E-436A-BB17-FD6DCAAFA115}" destId="{0BC6F118-8F90-4432-B340-BF4AA644EEA0}" srcOrd="0" destOrd="0" presId="urn:microsoft.com/office/officeart/2005/8/layout/hierarchy1"/>
    <dgm:cxn modelId="{8C19A59B-8FAD-4E56-A9BF-DC0D5B23D01A}" type="presOf" srcId="{D0A6885B-3B46-401A-9E7A-3DCB848141D8}" destId="{BC85BBD2-0F44-41A5-8886-F6712B08EFFA}" srcOrd="0" destOrd="0" presId="urn:microsoft.com/office/officeart/2005/8/layout/hierarchy1"/>
    <dgm:cxn modelId="{5C83532E-2730-4F3C-A223-C2B6653B5F04}" srcId="{E5BB8F38-706E-436A-BB17-FD6DCAAFA115}" destId="{79AD6BA5-6496-407F-8E63-04E21C34A953}" srcOrd="0" destOrd="0" parTransId="{37B05064-7600-4D60-AFEB-4EFBC9683025}" sibTransId="{C05F6833-B349-4892-8FEF-0F8FAC04AF08}"/>
    <dgm:cxn modelId="{C14825F0-95CC-4AA7-9EE3-D347F32B1384}" type="presOf" srcId="{DF09168C-AE16-4847-A0F1-7B4BE7F90470}" destId="{189CF33F-11E3-4C73-9676-4486C7E7FEFB}" srcOrd="0" destOrd="0" presId="urn:microsoft.com/office/officeart/2005/8/layout/hierarchy1"/>
    <dgm:cxn modelId="{B95E40C7-D4CF-4F32-8CC5-1A2AAEBAD29D}" type="presOf" srcId="{4BE1EDB6-985E-4F0B-8D2B-62652DDACF28}" destId="{54F7FB0F-9A98-4FA9-88BD-255D4F93CCFB}" srcOrd="0" destOrd="0" presId="urn:microsoft.com/office/officeart/2005/8/layout/hierarchy1"/>
    <dgm:cxn modelId="{D71E65AF-FF01-4D33-8E7E-362374A737D2}" type="presOf" srcId="{2A03945D-0F5C-4431-8805-D1B718938B5D}" destId="{85977726-C545-49F4-9C17-228C72FA5885}" srcOrd="0" destOrd="0" presId="urn:microsoft.com/office/officeart/2005/8/layout/hierarchy1"/>
    <dgm:cxn modelId="{AA7A4DDF-B10F-4485-BA64-EC88D2C68E76}" type="presParOf" srcId="{BC85BBD2-0F44-41A5-8886-F6712B08EFFA}" destId="{3991B51C-C764-4795-BF9E-2C8C9A2EF052}" srcOrd="0" destOrd="0" presId="urn:microsoft.com/office/officeart/2005/8/layout/hierarchy1"/>
    <dgm:cxn modelId="{5579E4D3-7A22-428A-86D6-53AF0A0EDEAA}" type="presParOf" srcId="{3991B51C-C764-4795-BF9E-2C8C9A2EF052}" destId="{C2CE447B-721D-4645-B95B-8C85461456F7}" srcOrd="0" destOrd="0" presId="urn:microsoft.com/office/officeart/2005/8/layout/hierarchy1"/>
    <dgm:cxn modelId="{7C645F72-EEC9-4DDB-B878-C01653207323}" type="presParOf" srcId="{C2CE447B-721D-4645-B95B-8C85461456F7}" destId="{7ED1E384-9AC2-4CCE-B764-D7C1AA7A0DCD}" srcOrd="0" destOrd="0" presId="urn:microsoft.com/office/officeart/2005/8/layout/hierarchy1"/>
    <dgm:cxn modelId="{D9BFE754-B9EA-44FF-B002-730CD26AB76A}" type="presParOf" srcId="{C2CE447B-721D-4645-B95B-8C85461456F7}" destId="{54F7FB0F-9A98-4FA9-88BD-255D4F93CCFB}" srcOrd="1" destOrd="0" presId="urn:microsoft.com/office/officeart/2005/8/layout/hierarchy1"/>
    <dgm:cxn modelId="{8A5F4A31-D110-485D-8800-C01A728BD3E1}" type="presParOf" srcId="{3991B51C-C764-4795-BF9E-2C8C9A2EF052}" destId="{290D26E0-BD11-4739-B6B3-9FFD060108FE}" srcOrd="1" destOrd="0" presId="urn:microsoft.com/office/officeart/2005/8/layout/hierarchy1"/>
    <dgm:cxn modelId="{C4897EFD-91A1-419E-9D17-F613FA659092}" type="presParOf" srcId="{290D26E0-BD11-4739-B6B3-9FFD060108FE}" destId="{189CF33F-11E3-4C73-9676-4486C7E7FEFB}" srcOrd="0" destOrd="0" presId="urn:microsoft.com/office/officeart/2005/8/layout/hierarchy1"/>
    <dgm:cxn modelId="{FF911650-4B65-444A-B088-AAD8D233EED4}" type="presParOf" srcId="{290D26E0-BD11-4739-B6B3-9FFD060108FE}" destId="{B3B4A508-BC6E-4267-904A-65CDE0C10BE5}" srcOrd="1" destOrd="0" presId="urn:microsoft.com/office/officeart/2005/8/layout/hierarchy1"/>
    <dgm:cxn modelId="{3AFFEF34-7D4A-4678-8095-904AA7536CE2}" type="presParOf" srcId="{B3B4A508-BC6E-4267-904A-65CDE0C10BE5}" destId="{0D00C25C-44DE-4645-B40F-260E4DE1FE66}" srcOrd="0" destOrd="0" presId="urn:microsoft.com/office/officeart/2005/8/layout/hierarchy1"/>
    <dgm:cxn modelId="{77E54FC4-8C6F-4AC3-95C8-B9445CACBE50}" type="presParOf" srcId="{0D00C25C-44DE-4645-B40F-260E4DE1FE66}" destId="{7BCB5C80-09A3-4614-9388-346F9E7159D8}" srcOrd="0" destOrd="0" presId="urn:microsoft.com/office/officeart/2005/8/layout/hierarchy1"/>
    <dgm:cxn modelId="{85795CFA-22C1-4AC6-93CE-24B195E7E795}" type="presParOf" srcId="{0D00C25C-44DE-4645-B40F-260E4DE1FE66}" destId="{0BC6F118-8F90-4432-B340-BF4AA644EEA0}" srcOrd="1" destOrd="0" presId="urn:microsoft.com/office/officeart/2005/8/layout/hierarchy1"/>
    <dgm:cxn modelId="{671EB699-94D5-4770-BC54-52EA4391A84A}" type="presParOf" srcId="{B3B4A508-BC6E-4267-904A-65CDE0C10BE5}" destId="{4F377E24-B6A3-4900-9395-6782CC309D75}" srcOrd="1" destOrd="0" presId="urn:microsoft.com/office/officeart/2005/8/layout/hierarchy1"/>
    <dgm:cxn modelId="{35F888AE-D06F-46BC-8ABE-56E9730011B6}" type="presParOf" srcId="{4F377E24-B6A3-4900-9395-6782CC309D75}" destId="{4FBE6561-E32B-4F2B-A3F6-E81F1CFD35FD}" srcOrd="0" destOrd="0" presId="urn:microsoft.com/office/officeart/2005/8/layout/hierarchy1"/>
    <dgm:cxn modelId="{94274860-DF33-4775-A37F-C84E8F5BD941}" type="presParOf" srcId="{4F377E24-B6A3-4900-9395-6782CC309D75}" destId="{6D3B7C3E-7C5E-46BF-8611-7EBF4B194576}" srcOrd="1" destOrd="0" presId="urn:microsoft.com/office/officeart/2005/8/layout/hierarchy1"/>
    <dgm:cxn modelId="{049BA81E-E917-4518-A0DC-7A516BEDB65B}" type="presParOf" srcId="{6D3B7C3E-7C5E-46BF-8611-7EBF4B194576}" destId="{1AEDE048-63EE-45BA-84AE-F37A080B816C}" srcOrd="0" destOrd="0" presId="urn:microsoft.com/office/officeart/2005/8/layout/hierarchy1"/>
    <dgm:cxn modelId="{1E5C4168-1E2D-4E90-BA83-974751E64599}" type="presParOf" srcId="{1AEDE048-63EE-45BA-84AE-F37A080B816C}" destId="{CBAE42A1-B936-4940-9735-9C4CE55DB8C1}" srcOrd="0" destOrd="0" presId="urn:microsoft.com/office/officeart/2005/8/layout/hierarchy1"/>
    <dgm:cxn modelId="{8225177E-4541-48E7-A31C-0B406D2F5531}" type="presParOf" srcId="{1AEDE048-63EE-45BA-84AE-F37A080B816C}" destId="{62A51AD6-4CEB-415A-869C-E7EB07D112DB}" srcOrd="1" destOrd="0" presId="urn:microsoft.com/office/officeart/2005/8/layout/hierarchy1"/>
    <dgm:cxn modelId="{A01FBF6B-C282-4EEC-B129-17D917337EC9}" type="presParOf" srcId="{6D3B7C3E-7C5E-46BF-8611-7EBF4B194576}" destId="{F9AF6F3D-D904-4B94-98AC-9555A09FE303}" srcOrd="1" destOrd="0" presId="urn:microsoft.com/office/officeart/2005/8/layout/hierarchy1"/>
    <dgm:cxn modelId="{775170D1-B6C7-4E3D-9D5E-32A739668B43}" type="presParOf" srcId="{4F377E24-B6A3-4900-9395-6782CC309D75}" destId="{85977726-C545-49F4-9C17-228C72FA5885}" srcOrd="2" destOrd="0" presId="urn:microsoft.com/office/officeart/2005/8/layout/hierarchy1"/>
    <dgm:cxn modelId="{679179CE-DDBC-469C-B2A3-927420C81ED8}" type="presParOf" srcId="{4F377E24-B6A3-4900-9395-6782CC309D75}" destId="{C2B944D5-55F6-4326-86EE-D0676B692329}" srcOrd="3" destOrd="0" presId="urn:microsoft.com/office/officeart/2005/8/layout/hierarchy1"/>
    <dgm:cxn modelId="{82679359-DF83-43B9-8E38-010F5F377018}" type="presParOf" srcId="{C2B944D5-55F6-4326-86EE-D0676B692329}" destId="{FF0C86F4-6126-4905-8C3B-76168F2C4755}" srcOrd="0" destOrd="0" presId="urn:microsoft.com/office/officeart/2005/8/layout/hierarchy1"/>
    <dgm:cxn modelId="{FA629C85-7A38-4FC6-B6AF-A3F2FF459C8B}" type="presParOf" srcId="{FF0C86F4-6126-4905-8C3B-76168F2C4755}" destId="{6100AE7B-E603-4395-8027-7EEFBB580D57}" srcOrd="0" destOrd="0" presId="urn:microsoft.com/office/officeart/2005/8/layout/hierarchy1"/>
    <dgm:cxn modelId="{58D2BE7B-E52F-43EC-BB18-D55146567025}" type="presParOf" srcId="{FF0C86F4-6126-4905-8C3B-76168F2C4755}" destId="{7DCF6D92-11A9-49D0-A89D-55C24AFFA33C}" srcOrd="1" destOrd="0" presId="urn:microsoft.com/office/officeart/2005/8/layout/hierarchy1"/>
    <dgm:cxn modelId="{F37EB22D-2C36-4728-BBEA-07F1B5049CEE}" type="presParOf" srcId="{C2B944D5-55F6-4326-86EE-D0676B692329}" destId="{925AF8F3-9972-4C7D-A755-591235A3B53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TAIGA</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13AEE09E-5719-4C25-81E0-37F17229903C}">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Flora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There</a:t>
          </a:r>
          <a:r>
            <a:rPr lang="es-CO" sz="2000" b="0" dirty="0" smtClean="0">
              <a:solidFill>
                <a:schemeClr val="tx1">
                  <a:lumMod val="50000"/>
                </a:schemeClr>
              </a:solidFill>
              <a:effectLst/>
            </a:rPr>
            <a:t> are </a:t>
          </a:r>
          <a:r>
            <a:rPr lang="es-CO" sz="2000" b="0" dirty="0" err="1" smtClean="0">
              <a:solidFill>
                <a:schemeClr val="tx1">
                  <a:lumMod val="50000"/>
                </a:schemeClr>
              </a:solidFill>
              <a:effectLst/>
            </a:rPr>
            <a:t>many</a:t>
          </a:r>
          <a:r>
            <a:rPr lang="es-CO" sz="2000" b="0" dirty="0" smtClean="0">
              <a:solidFill>
                <a:schemeClr val="tx1">
                  <a:lumMod val="50000"/>
                </a:schemeClr>
              </a:solidFill>
              <a:effectLst/>
            </a:rPr>
            <a:t> </a:t>
          </a:r>
          <a:r>
            <a:rPr lang="es-CO" sz="2000" b="0" dirty="0" err="1" smtClean="0">
              <a:solidFill>
                <a:schemeClr val="tx1">
                  <a:lumMod val="50000"/>
                </a:schemeClr>
              </a:solidFill>
              <a:effectLst/>
            </a:rPr>
            <a:t>coniferous</a:t>
          </a:r>
          <a:r>
            <a:rPr lang="es-CO" sz="2000" b="0" dirty="0" smtClean="0">
              <a:solidFill>
                <a:schemeClr val="tx1">
                  <a:lumMod val="50000"/>
                </a:schemeClr>
              </a:solidFill>
              <a:effectLst/>
            </a:rPr>
            <a:t> </a:t>
          </a:r>
          <a:r>
            <a:rPr lang="es-CO" sz="2000" b="0" dirty="0" err="1" smtClean="0">
              <a:solidFill>
                <a:schemeClr val="tx1">
                  <a:lumMod val="50000"/>
                </a:schemeClr>
              </a:solidFill>
              <a:effectLst/>
            </a:rPr>
            <a:t>trees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such</a:t>
          </a:r>
          <a:r>
            <a:rPr lang="es-CO" sz="2000" b="0" dirty="0" smtClean="0">
              <a:solidFill>
                <a:schemeClr val="tx1">
                  <a:lumMod val="50000"/>
                </a:schemeClr>
              </a:solidFill>
              <a:effectLst/>
            </a:rPr>
            <a:t> as </a:t>
          </a:r>
          <a:r>
            <a:rPr lang="es-CO" sz="2000" b="0" dirty="0" err="1" smtClean="0">
              <a:solidFill>
                <a:schemeClr val="tx1">
                  <a:lumMod val="50000"/>
                </a:schemeClr>
              </a:solidFill>
              <a:effectLst/>
            </a:rPr>
            <a:t>sprunce</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fir</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B490D09C-904E-40EB-BFC9-B183232E51FC}" type="parTrans" cxnId="{6BFCD58F-83F6-420E-8685-9E66B37E568F}">
      <dgm:prSet/>
      <dgm:spPr/>
      <dgm:t>
        <a:bodyPr/>
        <a:lstStyle/>
        <a:p>
          <a:endParaRPr lang="es-CO"/>
        </a:p>
      </dgm:t>
    </dgm:pt>
    <dgm:pt modelId="{9440CE2D-AF78-44DC-BB4A-0CB2C5D47EF8}" type="sibTrans" cxnId="{6BFCD58F-83F6-420E-8685-9E66B37E568F}">
      <dgm:prSet/>
      <dgm:spPr/>
      <dgm:t>
        <a:bodyPr/>
        <a:lstStyle/>
        <a:p>
          <a:endParaRPr lang="es-CO"/>
        </a:p>
      </dgm:t>
    </dgm:pt>
    <dgm:pt modelId="{79AD6BA5-6496-407F-8E63-04E21C34A953}">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Location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Largest</a:t>
          </a:r>
          <a:r>
            <a:rPr lang="es-CO" sz="2000" b="0" dirty="0" smtClean="0">
              <a:solidFill>
                <a:schemeClr val="tx1">
                  <a:lumMod val="50000"/>
                </a:schemeClr>
              </a:solidFill>
              <a:effectLst/>
            </a:rPr>
            <a:t> </a:t>
          </a:r>
          <a:r>
            <a:rPr lang="es-CO" sz="2000" b="0" dirty="0" err="1" smtClean="0">
              <a:solidFill>
                <a:schemeClr val="tx1">
                  <a:lumMod val="50000"/>
                </a:schemeClr>
              </a:solidFill>
              <a:effectLst/>
            </a:rPr>
            <a:t>biome</a:t>
          </a:r>
          <a:r>
            <a:rPr lang="es-CO" sz="2000" b="0" dirty="0" smtClean="0">
              <a:solidFill>
                <a:schemeClr val="tx1">
                  <a:lumMod val="50000"/>
                </a:schemeClr>
              </a:solidFill>
              <a:effectLst/>
            </a:rPr>
            <a:t>, </a:t>
          </a:r>
          <a:r>
            <a:rPr lang="es-CO" sz="2000" b="0" dirty="0" err="1" smtClean="0">
              <a:solidFill>
                <a:schemeClr val="tx1">
                  <a:lumMod val="50000"/>
                </a:schemeClr>
              </a:solidFill>
              <a:effectLst/>
            </a:rPr>
            <a:t>located</a:t>
          </a:r>
          <a:r>
            <a:rPr lang="es-CO" sz="2000" b="0" dirty="0" smtClean="0">
              <a:solidFill>
                <a:schemeClr val="tx1">
                  <a:lumMod val="50000"/>
                </a:schemeClr>
              </a:solidFill>
              <a:effectLst/>
            </a:rPr>
            <a:t> </a:t>
          </a:r>
          <a:r>
            <a:rPr lang="es-CO" sz="2000" b="0" dirty="0" err="1" smtClean="0">
              <a:solidFill>
                <a:schemeClr val="tx1">
                  <a:lumMod val="50000"/>
                </a:schemeClr>
              </a:solidFill>
              <a:effectLst/>
            </a:rPr>
            <a:t>between</a:t>
          </a:r>
          <a:r>
            <a:rPr lang="es-CO" sz="2000" b="0" dirty="0" smtClean="0">
              <a:solidFill>
                <a:schemeClr val="tx1">
                  <a:lumMod val="50000"/>
                </a:schemeClr>
              </a:solidFill>
              <a:effectLst/>
            </a:rPr>
            <a:t> 50 </a:t>
          </a:r>
          <a:r>
            <a:rPr lang="es-CO" sz="2000" b="0" dirty="0" err="1" smtClean="0">
              <a:solidFill>
                <a:schemeClr val="tx1">
                  <a:lumMod val="50000"/>
                </a:schemeClr>
              </a:solidFill>
              <a:effectLst/>
            </a:rPr>
            <a:t>degrees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latitude</a:t>
          </a:r>
          <a:r>
            <a:rPr lang="es-CO" sz="2000" b="0" dirty="0" smtClean="0">
              <a:solidFill>
                <a:schemeClr val="tx1">
                  <a:lumMod val="50000"/>
                </a:schemeClr>
              </a:solidFill>
              <a:effectLst/>
            </a:rPr>
            <a:t> </a:t>
          </a:r>
          <a:r>
            <a:rPr lang="es-CO" sz="2000" b="0" dirty="0" err="1" smtClean="0">
              <a:solidFill>
                <a:schemeClr val="tx1">
                  <a:lumMod val="50000"/>
                </a:schemeClr>
              </a:solidFill>
              <a:effectLst/>
            </a:rPr>
            <a:t>north</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the</a:t>
          </a:r>
          <a:r>
            <a:rPr lang="es-CO" sz="2000" b="0" dirty="0" smtClean="0">
              <a:solidFill>
                <a:schemeClr val="tx1">
                  <a:lumMod val="50000"/>
                </a:schemeClr>
              </a:solidFill>
              <a:effectLst/>
            </a:rPr>
            <a:t> </a:t>
          </a:r>
          <a:r>
            <a:rPr lang="es-CO" sz="2000" b="0" dirty="0" err="1" smtClean="0">
              <a:solidFill>
                <a:schemeClr val="tx1">
                  <a:lumMod val="50000"/>
                </a:schemeClr>
              </a:solidFill>
              <a:effectLst/>
            </a:rPr>
            <a:t>artic</a:t>
          </a:r>
          <a:r>
            <a:rPr lang="es-CO" sz="2000" b="0" dirty="0" smtClean="0">
              <a:solidFill>
                <a:schemeClr val="tx1">
                  <a:lumMod val="50000"/>
                </a:schemeClr>
              </a:solidFill>
              <a:effectLst/>
            </a:rPr>
            <a:t> </a:t>
          </a:r>
          <a:r>
            <a:rPr lang="es-CO" sz="2000" b="0" dirty="0" err="1" smtClean="0">
              <a:solidFill>
                <a:schemeClr val="tx1">
                  <a:lumMod val="50000"/>
                </a:schemeClr>
              </a:solidFill>
              <a:effectLst/>
            </a:rPr>
            <a:t>circle</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Fauna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There</a:t>
          </a:r>
          <a:r>
            <a:rPr lang="es-CO" sz="2000" b="0" dirty="0" smtClean="0">
              <a:solidFill>
                <a:schemeClr val="tx1">
                  <a:lumMod val="50000"/>
                </a:schemeClr>
              </a:solidFill>
              <a:effectLst/>
            </a:rPr>
            <a:t> are a </a:t>
          </a:r>
          <a:r>
            <a:rPr lang="es-CO" sz="2000" b="0" dirty="0" err="1" smtClean="0">
              <a:solidFill>
                <a:schemeClr val="tx1">
                  <a:lumMod val="50000"/>
                </a:schemeClr>
              </a:solidFill>
              <a:effectLst/>
            </a:rPr>
            <a:t>lot</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big</a:t>
          </a:r>
          <a:r>
            <a:rPr lang="es-CO" sz="2000" b="0" dirty="0" smtClean="0">
              <a:solidFill>
                <a:schemeClr val="tx1">
                  <a:lumMod val="50000"/>
                </a:schemeClr>
              </a:solidFill>
              <a:effectLst/>
            </a:rPr>
            <a:t> </a:t>
          </a:r>
          <a:r>
            <a:rPr lang="es-CO" sz="2000" b="0" dirty="0" err="1" smtClean="0">
              <a:solidFill>
                <a:schemeClr val="tx1">
                  <a:lumMod val="50000"/>
                </a:schemeClr>
              </a:solidFill>
              <a:effectLst/>
            </a:rPr>
            <a:t>carnivores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here</a:t>
          </a:r>
          <a:r>
            <a:rPr lang="es-CO" sz="2000" b="0" dirty="0" smtClean="0">
              <a:solidFill>
                <a:schemeClr val="tx1">
                  <a:lumMod val="50000"/>
                </a:schemeClr>
              </a:solidFill>
              <a:effectLst/>
            </a:rPr>
            <a:t>.  Red Fox, </a:t>
          </a:r>
          <a:r>
            <a:rPr lang="es-CO" sz="2000" b="0" dirty="0" err="1" smtClean="0">
              <a:solidFill>
                <a:schemeClr val="tx1">
                  <a:lumMod val="50000"/>
                </a:schemeClr>
              </a:solidFill>
              <a:effectLst/>
            </a:rPr>
            <a:t>black</a:t>
          </a:r>
          <a:r>
            <a:rPr lang="es-CO" sz="2000" b="0" dirty="0" smtClean="0">
              <a:solidFill>
                <a:schemeClr val="tx1">
                  <a:lumMod val="50000"/>
                </a:schemeClr>
              </a:solidFill>
              <a:effectLst/>
            </a:rPr>
            <a:t> </a:t>
          </a:r>
          <a:r>
            <a:rPr lang="es-CO" sz="2000" b="0" dirty="0" err="1" smtClean="0">
              <a:solidFill>
                <a:schemeClr val="tx1">
                  <a:lumMod val="50000"/>
                </a:schemeClr>
              </a:solidFill>
              <a:effectLst/>
            </a:rPr>
            <a:t>bear</a:t>
          </a:r>
          <a:r>
            <a:rPr lang="es-CO" sz="2000" b="0" dirty="0" smtClean="0">
              <a:solidFill>
                <a:schemeClr val="tx1">
                  <a:lumMod val="50000"/>
                </a:schemeClr>
              </a:solidFill>
              <a:effectLst/>
            </a:rPr>
            <a:t> , Bob </a:t>
          </a:r>
          <a:r>
            <a:rPr lang="es-CO" sz="2000" b="0" dirty="0" err="1" smtClean="0">
              <a:solidFill>
                <a:schemeClr val="tx1">
                  <a:lumMod val="50000"/>
                </a:schemeClr>
              </a:solidFill>
              <a:effectLst/>
            </a:rPr>
            <a:t>cat</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Climate</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Freezing</a:t>
          </a:r>
          <a:r>
            <a:rPr lang="es-CO" sz="2000" b="0" dirty="0" smtClean="0">
              <a:solidFill>
                <a:schemeClr val="tx1">
                  <a:lumMod val="50000"/>
                </a:schemeClr>
              </a:solidFill>
              <a:effectLst/>
            </a:rPr>
            <a:t> </a:t>
          </a:r>
          <a:r>
            <a:rPr lang="es-CO" sz="2000" b="0" dirty="0" err="1" smtClean="0">
              <a:solidFill>
                <a:schemeClr val="tx1">
                  <a:lumMod val="50000"/>
                </a:schemeClr>
              </a:solidFill>
              <a:effectLst/>
            </a:rPr>
            <a:t>cold</a:t>
          </a:r>
          <a:r>
            <a:rPr lang="es-CO" sz="2000" b="0" dirty="0" smtClean="0">
              <a:solidFill>
                <a:schemeClr val="tx1">
                  <a:lumMod val="50000"/>
                </a:schemeClr>
              </a:solidFill>
              <a:effectLst/>
            </a:rPr>
            <a:t> </a:t>
          </a:r>
          <a:r>
            <a:rPr lang="es-CO" sz="2000" b="0" dirty="0" err="1" smtClean="0">
              <a:solidFill>
                <a:schemeClr val="tx1">
                  <a:lumMod val="50000"/>
                </a:schemeClr>
              </a:solidFill>
              <a:effectLst/>
            </a:rPr>
            <a:t>for</a:t>
          </a:r>
          <a:r>
            <a:rPr lang="es-CO" sz="2000" b="0" dirty="0" smtClean="0">
              <a:solidFill>
                <a:schemeClr val="tx1">
                  <a:lumMod val="50000"/>
                </a:schemeClr>
              </a:solidFill>
              <a:effectLst/>
            </a:rPr>
            <a:t> </a:t>
          </a:r>
          <a:r>
            <a:rPr lang="es-CO" sz="2000" b="0" dirty="0" err="1" smtClean="0">
              <a:solidFill>
                <a:schemeClr val="tx1">
                  <a:lumMod val="50000"/>
                </a:schemeClr>
              </a:solidFill>
              <a:effectLst/>
            </a:rPr>
            <a:t>six</a:t>
          </a:r>
          <a:r>
            <a:rPr lang="es-CO" sz="2000" b="0" dirty="0" smtClean="0">
              <a:solidFill>
                <a:schemeClr val="tx1">
                  <a:lumMod val="50000"/>
                </a:schemeClr>
              </a:solidFill>
              <a:effectLst/>
            </a:rPr>
            <a:t> </a:t>
          </a:r>
          <a:r>
            <a:rPr lang="es-CO" sz="2000" b="0" dirty="0" err="1" smtClean="0">
              <a:solidFill>
                <a:schemeClr val="tx1">
                  <a:lumMod val="50000"/>
                </a:schemeClr>
              </a:solidFill>
              <a:effectLst/>
            </a:rPr>
            <a:t>months</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the</a:t>
          </a:r>
          <a:r>
            <a:rPr lang="es-CO" sz="2000" b="0" dirty="0" smtClean="0">
              <a:solidFill>
                <a:schemeClr val="tx1">
                  <a:lumMod val="50000"/>
                </a:schemeClr>
              </a:solidFill>
              <a:effectLst/>
            </a:rPr>
            <a:t> </a:t>
          </a:r>
          <a:r>
            <a:rPr lang="es-CO" sz="2000" b="0" dirty="0" err="1" smtClean="0">
              <a:solidFill>
                <a:schemeClr val="tx1">
                  <a:lumMod val="50000"/>
                </a:schemeClr>
              </a:solidFill>
              <a:effectLst/>
            </a:rPr>
            <a:t>year</a:t>
          </a:r>
          <a:r>
            <a:rPr lang="es-CO" sz="2000" b="0" dirty="0" smtClean="0">
              <a:solidFill>
                <a:schemeClr val="tx1">
                  <a:lumMod val="50000"/>
                </a:schemeClr>
              </a:solidFill>
              <a:effectLst/>
            </a:rPr>
            <a:t>. </a:t>
          </a:r>
        </a:p>
        <a:p>
          <a:pPr algn="l"/>
          <a:r>
            <a:rPr lang="es-CO" sz="2000" b="0" dirty="0" err="1" smtClean="0">
              <a:solidFill>
                <a:schemeClr val="tx1">
                  <a:lumMod val="50000"/>
                </a:schemeClr>
              </a:solidFill>
              <a:effectLst/>
            </a:rPr>
            <a:t>Temperature</a:t>
          </a:r>
          <a:r>
            <a:rPr lang="es-CO" sz="2000" b="0" dirty="0" smtClean="0">
              <a:solidFill>
                <a:schemeClr val="tx1">
                  <a:lumMod val="50000"/>
                </a:schemeClr>
              </a:solidFill>
              <a:effectLst/>
            </a:rPr>
            <a:t> </a:t>
          </a:r>
          <a:r>
            <a:rPr lang="es-CO" sz="2000" b="0" dirty="0" err="1" smtClean="0">
              <a:solidFill>
                <a:schemeClr val="tx1">
                  <a:lumMod val="50000"/>
                </a:schemeClr>
              </a:solidFill>
              <a:effectLst/>
            </a:rPr>
            <a:t>ranges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from</a:t>
          </a:r>
          <a:r>
            <a:rPr lang="es-CO" sz="2000" b="0" dirty="0" smtClean="0">
              <a:solidFill>
                <a:schemeClr val="tx1">
                  <a:lumMod val="50000"/>
                </a:schemeClr>
              </a:solidFill>
              <a:effectLst/>
            </a:rPr>
            <a:t> 65 </a:t>
          </a:r>
          <a:r>
            <a:rPr lang="es-CO" sz="2000" b="0" dirty="0" err="1" smtClean="0">
              <a:solidFill>
                <a:schemeClr val="tx1">
                  <a:lumMod val="50000"/>
                </a:schemeClr>
              </a:solidFill>
              <a:effectLst/>
            </a:rPr>
            <a:t>to</a:t>
          </a:r>
          <a:r>
            <a:rPr lang="es-CO" sz="2000" b="0" dirty="0" smtClean="0">
              <a:solidFill>
                <a:schemeClr val="tx1">
                  <a:lumMod val="50000"/>
                </a:schemeClr>
              </a:solidFill>
              <a:effectLst/>
            </a:rPr>
            <a:t> 70 </a:t>
          </a:r>
          <a:r>
            <a:rPr lang="es-CO" sz="2000" b="0" dirty="0" err="1" smtClean="0">
              <a:solidFill>
                <a:schemeClr val="tx1">
                  <a:lumMod val="50000"/>
                </a:schemeClr>
              </a:solidFill>
              <a:effectLst/>
            </a:rPr>
            <a:t>degrees</a:t>
          </a:r>
          <a:r>
            <a:rPr lang="es-CO" sz="2000" b="0" dirty="0" smtClean="0">
              <a:solidFill>
                <a:schemeClr val="tx1">
                  <a:lumMod val="50000"/>
                </a:schemeClr>
              </a:solidFill>
              <a:effectLst/>
            </a:rPr>
            <a:t> Fahrenheit.</a:t>
          </a:r>
          <a:endParaRPr lang="es-CO" sz="20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275079" custScaleY="259531">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744357" custScaleY="132969">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412235" custScaleY="1380070" custLinFactNeighborX="-7416" custLinFactNeighborY="-5342">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450334" custScaleY="1333881"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430177" custScaleY="1031809" custLinFactNeighborX="559" custLinFactNeighborY="-5829">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359064" custScaleY="1123330" custLinFactNeighborX="38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9B20A2FC-6CD6-4A79-AFDC-3C39F6313F10}" type="presOf" srcId="{DF09168C-AE16-4847-A0F1-7B4BE7F90470}" destId="{189CF33F-11E3-4C73-9676-4486C7E7FEFB}"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57B9BAC8-2170-46CD-92FC-25E2AA732463}" type="presOf" srcId="{B490D09C-904E-40EB-BFC9-B183232E51FC}" destId="{707B45CD-9664-4DDC-8664-178BAF31EF9F}" srcOrd="0" destOrd="0" presId="urn:microsoft.com/office/officeart/2005/8/layout/hierarchy1"/>
    <dgm:cxn modelId="{7F4CDAA8-BEC5-4750-946B-24949403275F}" type="presOf" srcId="{4BE1EDB6-985E-4F0B-8D2B-62652DDACF28}" destId="{54F7FB0F-9A98-4FA9-88BD-255D4F93CCFB}"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1D4FD3B6-16F9-4FDD-809A-FAD727E313FC}" type="presOf" srcId="{7298FA1D-4952-46BC-9EB8-0FCEC67B1F2F}" destId="{7DCF6D92-11A9-49D0-A89D-55C24AFFA33C}" srcOrd="0" destOrd="0" presId="urn:microsoft.com/office/officeart/2005/8/layout/hierarchy1"/>
    <dgm:cxn modelId="{B84028A5-5912-4999-8840-CA09C5FDFB3D}" type="presOf" srcId="{13AEE09E-5719-4C25-81E0-37F17229903C}" destId="{DC2686F4-54E7-4BAA-85DC-B31476031FC3}" srcOrd="0" destOrd="0" presId="urn:microsoft.com/office/officeart/2005/8/layout/hierarchy1"/>
    <dgm:cxn modelId="{87C49E39-43BC-47A6-8181-8CED0EB82C3C}" type="presOf" srcId="{37B05064-7600-4D60-AFEB-4EFBC9683025}" destId="{4FBE6561-E32B-4F2B-A3F6-E81F1CFD35FD}" srcOrd="0" destOrd="0" presId="urn:microsoft.com/office/officeart/2005/8/layout/hierarchy1"/>
    <dgm:cxn modelId="{44E145C8-F744-4AE0-99E0-31DACD3A4226}" type="presOf" srcId="{79AD6BA5-6496-407F-8E63-04E21C34A953}" destId="{62A51AD6-4CEB-415A-869C-E7EB07D112DB}" srcOrd="0" destOrd="0" presId="urn:microsoft.com/office/officeart/2005/8/layout/hierarchy1"/>
    <dgm:cxn modelId="{ECB86B30-D3BB-4F34-B322-0A9C5F4C6045}" type="presOf" srcId="{2A03945D-0F5C-4431-8805-D1B718938B5D}" destId="{85977726-C545-49F4-9C17-228C72FA5885}" srcOrd="0" destOrd="0" presId="urn:microsoft.com/office/officeart/2005/8/layout/hierarchy1"/>
    <dgm:cxn modelId="{982B20B3-0100-4A59-AA80-A8E4579C6FA8}" type="presOf" srcId="{E5BB8F38-706E-436A-BB17-FD6DCAAFA115}" destId="{0BC6F118-8F90-4432-B340-BF4AA644EEA0}" srcOrd="0" destOrd="0" presId="urn:microsoft.com/office/officeart/2005/8/layout/hierarchy1"/>
    <dgm:cxn modelId="{6BFCD58F-83F6-420E-8685-9E66B37E568F}" srcId="{E5BB8F38-706E-436A-BB17-FD6DCAAFA115}" destId="{13AEE09E-5719-4C25-81E0-37F17229903C}" srcOrd="3" destOrd="0" parTransId="{B490D09C-904E-40EB-BFC9-B183232E51FC}" sibTransId="{9440CE2D-AF78-44DC-BB4A-0CB2C5D47EF8}"/>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EF46440F-51CF-446D-9714-F82AEEDF0CE8}" type="presOf" srcId="{0B0998C7-6F27-4845-B2DD-991673E40C8B}" destId="{2F9982BA-9BB5-4724-875D-76D8EEF0D490}"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0D50F1F4-62EB-4919-813E-E09A2BCA0B87}" type="presOf" srcId="{D0A6885B-3B46-401A-9E7A-3DCB848141D8}" destId="{BC85BBD2-0F44-41A5-8886-F6712B08EFFA}" srcOrd="0" destOrd="0" presId="urn:microsoft.com/office/officeart/2005/8/layout/hierarchy1"/>
    <dgm:cxn modelId="{755E8D1A-BF30-49E9-8681-553B6A80E3FF}" type="presOf" srcId="{8EE4AE68-4DF5-42BA-AB78-6E9EEE44E293}" destId="{2A8DD396-7C22-4995-AE9A-3E7EC2916A03}" srcOrd="0" destOrd="0" presId="urn:microsoft.com/office/officeart/2005/8/layout/hierarchy1"/>
    <dgm:cxn modelId="{4A528E67-4029-424A-B470-AED6E9B69B83}" type="presParOf" srcId="{BC85BBD2-0F44-41A5-8886-F6712B08EFFA}" destId="{3991B51C-C764-4795-BF9E-2C8C9A2EF052}" srcOrd="0" destOrd="0" presId="urn:microsoft.com/office/officeart/2005/8/layout/hierarchy1"/>
    <dgm:cxn modelId="{B053050A-98B3-42FF-9900-E9859DD028DF}" type="presParOf" srcId="{3991B51C-C764-4795-BF9E-2C8C9A2EF052}" destId="{C2CE447B-721D-4645-B95B-8C85461456F7}" srcOrd="0" destOrd="0" presId="urn:microsoft.com/office/officeart/2005/8/layout/hierarchy1"/>
    <dgm:cxn modelId="{AADAC026-C956-4FC3-AF51-4CE7619008AE}" type="presParOf" srcId="{C2CE447B-721D-4645-B95B-8C85461456F7}" destId="{7ED1E384-9AC2-4CCE-B764-D7C1AA7A0DCD}" srcOrd="0" destOrd="0" presId="urn:microsoft.com/office/officeart/2005/8/layout/hierarchy1"/>
    <dgm:cxn modelId="{0F8778F9-0323-45A7-9BF5-2B27DF11D8D5}" type="presParOf" srcId="{C2CE447B-721D-4645-B95B-8C85461456F7}" destId="{54F7FB0F-9A98-4FA9-88BD-255D4F93CCFB}" srcOrd="1" destOrd="0" presId="urn:microsoft.com/office/officeart/2005/8/layout/hierarchy1"/>
    <dgm:cxn modelId="{1B41CDC6-CB78-4D48-9B61-7056B284E5C0}" type="presParOf" srcId="{3991B51C-C764-4795-BF9E-2C8C9A2EF052}" destId="{290D26E0-BD11-4739-B6B3-9FFD060108FE}" srcOrd="1" destOrd="0" presId="urn:microsoft.com/office/officeart/2005/8/layout/hierarchy1"/>
    <dgm:cxn modelId="{EDF70FC6-6A3D-4422-8A7C-E3E0DAE19291}" type="presParOf" srcId="{290D26E0-BD11-4739-B6B3-9FFD060108FE}" destId="{189CF33F-11E3-4C73-9676-4486C7E7FEFB}" srcOrd="0" destOrd="0" presId="urn:microsoft.com/office/officeart/2005/8/layout/hierarchy1"/>
    <dgm:cxn modelId="{7796A7B7-EBE3-42D8-B2A5-B98E54F7AE29}" type="presParOf" srcId="{290D26E0-BD11-4739-B6B3-9FFD060108FE}" destId="{B3B4A508-BC6E-4267-904A-65CDE0C10BE5}" srcOrd="1" destOrd="0" presId="urn:microsoft.com/office/officeart/2005/8/layout/hierarchy1"/>
    <dgm:cxn modelId="{C5ACEAAB-D535-403B-B1B0-2FD0D403DFCC}" type="presParOf" srcId="{B3B4A508-BC6E-4267-904A-65CDE0C10BE5}" destId="{0D00C25C-44DE-4645-B40F-260E4DE1FE66}" srcOrd="0" destOrd="0" presId="urn:microsoft.com/office/officeart/2005/8/layout/hierarchy1"/>
    <dgm:cxn modelId="{33F669C9-DB94-42FC-8CA6-DD28898C9912}" type="presParOf" srcId="{0D00C25C-44DE-4645-B40F-260E4DE1FE66}" destId="{7BCB5C80-09A3-4614-9388-346F9E7159D8}" srcOrd="0" destOrd="0" presId="urn:microsoft.com/office/officeart/2005/8/layout/hierarchy1"/>
    <dgm:cxn modelId="{25D148B6-2893-43AF-8D68-3C83DC9492C9}" type="presParOf" srcId="{0D00C25C-44DE-4645-B40F-260E4DE1FE66}" destId="{0BC6F118-8F90-4432-B340-BF4AA644EEA0}" srcOrd="1" destOrd="0" presId="urn:microsoft.com/office/officeart/2005/8/layout/hierarchy1"/>
    <dgm:cxn modelId="{F6B67BF9-76DE-4744-B7BC-6D1FD631551F}" type="presParOf" srcId="{B3B4A508-BC6E-4267-904A-65CDE0C10BE5}" destId="{4F377E24-B6A3-4900-9395-6782CC309D75}" srcOrd="1" destOrd="0" presId="urn:microsoft.com/office/officeart/2005/8/layout/hierarchy1"/>
    <dgm:cxn modelId="{DEE12FFE-4014-4FD4-A67D-75C3CEEC0D62}" type="presParOf" srcId="{4F377E24-B6A3-4900-9395-6782CC309D75}" destId="{4FBE6561-E32B-4F2B-A3F6-E81F1CFD35FD}" srcOrd="0" destOrd="0" presId="urn:microsoft.com/office/officeart/2005/8/layout/hierarchy1"/>
    <dgm:cxn modelId="{533F7388-B4A6-463C-96BF-B861396FB0B3}" type="presParOf" srcId="{4F377E24-B6A3-4900-9395-6782CC309D75}" destId="{6D3B7C3E-7C5E-46BF-8611-7EBF4B194576}" srcOrd="1" destOrd="0" presId="urn:microsoft.com/office/officeart/2005/8/layout/hierarchy1"/>
    <dgm:cxn modelId="{FE538A61-91FF-4299-BE02-88ABE1EE2E8F}" type="presParOf" srcId="{6D3B7C3E-7C5E-46BF-8611-7EBF4B194576}" destId="{1AEDE048-63EE-45BA-84AE-F37A080B816C}" srcOrd="0" destOrd="0" presId="urn:microsoft.com/office/officeart/2005/8/layout/hierarchy1"/>
    <dgm:cxn modelId="{CC142828-D181-4739-9141-F902F2E60615}" type="presParOf" srcId="{1AEDE048-63EE-45BA-84AE-F37A080B816C}" destId="{CBAE42A1-B936-4940-9735-9C4CE55DB8C1}" srcOrd="0" destOrd="0" presId="urn:microsoft.com/office/officeart/2005/8/layout/hierarchy1"/>
    <dgm:cxn modelId="{87BF6E72-0651-4575-A21D-B661995B3714}" type="presParOf" srcId="{1AEDE048-63EE-45BA-84AE-F37A080B816C}" destId="{62A51AD6-4CEB-415A-869C-E7EB07D112DB}" srcOrd="1" destOrd="0" presId="urn:microsoft.com/office/officeart/2005/8/layout/hierarchy1"/>
    <dgm:cxn modelId="{C60BC696-2F5C-426A-8A08-D6C734A1AEC8}" type="presParOf" srcId="{6D3B7C3E-7C5E-46BF-8611-7EBF4B194576}" destId="{F9AF6F3D-D904-4B94-98AC-9555A09FE303}" srcOrd="1" destOrd="0" presId="urn:microsoft.com/office/officeart/2005/8/layout/hierarchy1"/>
    <dgm:cxn modelId="{4F884F7D-2A41-4954-B301-82ECBB87E8F5}" type="presParOf" srcId="{4F377E24-B6A3-4900-9395-6782CC309D75}" destId="{85977726-C545-49F4-9C17-228C72FA5885}" srcOrd="2" destOrd="0" presId="urn:microsoft.com/office/officeart/2005/8/layout/hierarchy1"/>
    <dgm:cxn modelId="{DCE240D0-27AC-4838-B819-42AC7FABC230}" type="presParOf" srcId="{4F377E24-B6A3-4900-9395-6782CC309D75}" destId="{C2B944D5-55F6-4326-86EE-D0676B692329}" srcOrd="3" destOrd="0" presId="urn:microsoft.com/office/officeart/2005/8/layout/hierarchy1"/>
    <dgm:cxn modelId="{049EA5DC-3AB0-437B-B22D-CEF2391A4936}" type="presParOf" srcId="{C2B944D5-55F6-4326-86EE-D0676B692329}" destId="{FF0C86F4-6126-4905-8C3B-76168F2C4755}" srcOrd="0" destOrd="0" presId="urn:microsoft.com/office/officeart/2005/8/layout/hierarchy1"/>
    <dgm:cxn modelId="{A9C23204-8C17-4785-A768-2990AD1E19C5}" type="presParOf" srcId="{FF0C86F4-6126-4905-8C3B-76168F2C4755}" destId="{6100AE7B-E603-4395-8027-7EEFBB580D57}" srcOrd="0" destOrd="0" presId="urn:microsoft.com/office/officeart/2005/8/layout/hierarchy1"/>
    <dgm:cxn modelId="{91E9B852-42D6-4622-9909-413903F08C4F}" type="presParOf" srcId="{FF0C86F4-6126-4905-8C3B-76168F2C4755}" destId="{7DCF6D92-11A9-49D0-A89D-55C24AFFA33C}" srcOrd="1" destOrd="0" presId="urn:microsoft.com/office/officeart/2005/8/layout/hierarchy1"/>
    <dgm:cxn modelId="{418B588F-3550-4139-ABD1-9CD30054FB09}" type="presParOf" srcId="{C2B944D5-55F6-4326-86EE-D0676B692329}" destId="{925AF8F3-9972-4C7D-A755-591235A3B536}" srcOrd="1" destOrd="0" presId="urn:microsoft.com/office/officeart/2005/8/layout/hierarchy1"/>
    <dgm:cxn modelId="{3E5D1825-A7E1-4F84-8AD9-FE76BF3A2AD9}" type="presParOf" srcId="{4F377E24-B6A3-4900-9395-6782CC309D75}" destId="{2F9982BA-9BB5-4724-875D-76D8EEF0D490}" srcOrd="4" destOrd="0" presId="urn:microsoft.com/office/officeart/2005/8/layout/hierarchy1"/>
    <dgm:cxn modelId="{DC71A5CF-BB78-4F3A-919A-CC9577BC22DA}" type="presParOf" srcId="{4F377E24-B6A3-4900-9395-6782CC309D75}" destId="{EFE71924-0278-4740-A679-FD93E1D7523E}" srcOrd="5" destOrd="0" presId="urn:microsoft.com/office/officeart/2005/8/layout/hierarchy1"/>
    <dgm:cxn modelId="{FCB4C06E-4792-4BA8-845D-6C752508B5D1}" type="presParOf" srcId="{EFE71924-0278-4740-A679-FD93E1D7523E}" destId="{DF2F7BD2-3F71-42C7-A932-110898387E93}" srcOrd="0" destOrd="0" presId="urn:microsoft.com/office/officeart/2005/8/layout/hierarchy1"/>
    <dgm:cxn modelId="{D07E6B53-4B70-4AF9-BD4E-8F7A975AFBD8}" type="presParOf" srcId="{DF2F7BD2-3F71-42C7-A932-110898387E93}" destId="{73AC0626-2CC4-4701-A58C-D8FC56068C0E}" srcOrd="0" destOrd="0" presId="urn:microsoft.com/office/officeart/2005/8/layout/hierarchy1"/>
    <dgm:cxn modelId="{24903BAB-2706-4B00-ADC8-BF968C9B1FD8}" type="presParOf" srcId="{DF2F7BD2-3F71-42C7-A932-110898387E93}" destId="{2A8DD396-7C22-4995-AE9A-3E7EC2916A03}" srcOrd="1" destOrd="0" presId="urn:microsoft.com/office/officeart/2005/8/layout/hierarchy1"/>
    <dgm:cxn modelId="{C56555DC-6D9D-4EEA-B879-90CC96464E22}" type="presParOf" srcId="{EFE71924-0278-4740-A679-FD93E1D7523E}" destId="{CF196F37-30B3-4897-B3B5-3056D49A624B}" srcOrd="1" destOrd="0" presId="urn:microsoft.com/office/officeart/2005/8/layout/hierarchy1"/>
    <dgm:cxn modelId="{1F2F2591-A801-4F0E-A818-8F20925F0F29}" type="presParOf" srcId="{4F377E24-B6A3-4900-9395-6782CC309D75}" destId="{707B45CD-9664-4DDC-8664-178BAF31EF9F}" srcOrd="6" destOrd="0" presId="urn:microsoft.com/office/officeart/2005/8/layout/hierarchy1"/>
    <dgm:cxn modelId="{4E790039-9ECB-4A51-9721-313CEFF83812}" type="presParOf" srcId="{4F377E24-B6A3-4900-9395-6782CC309D75}" destId="{BB4F14E7-527C-4CDE-9635-249FFD8C2B08}" srcOrd="7" destOrd="0" presId="urn:microsoft.com/office/officeart/2005/8/layout/hierarchy1"/>
    <dgm:cxn modelId="{A6BEF45C-1767-45F8-8162-178CA20B5A36}" type="presParOf" srcId="{BB4F14E7-527C-4CDE-9635-249FFD8C2B08}" destId="{0BAB9794-65B1-424F-9382-A57C71F48CA7}" srcOrd="0" destOrd="0" presId="urn:microsoft.com/office/officeart/2005/8/layout/hierarchy1"/>
    <dgm:cxn modelId="{95DF8387-9AA0-48FA-BF0A-573313F773DC}" type="presParOf" srcId="{0BAB9794-65B1-424F-9382-A57C71F48CA7}" destId="{4FD2EADC-A96E-4CCA-95E7-92E6D0F79CC6}" srcOrd="0" destOrd="0" presId="urn:microsoft.com/office/officeart/2005/8/layout/hierarchy1"/>
    <dgm:cxn modelId="{5760E511-B663-43A5-BC37-6DDCBEE85D43}" type="presParOf" srcId="{0BAB9794-65B1-424F-9382-A57C71F48CA7}" destId="{DC2686F4-54E7-4BAA-85DC-B31476031FC3}" srcOrd="1" destOrd="0" presId="urn:microsoft.com/office/officeart/2005/8/layout/hierarchy1"/>
    <dgm:cxn modelId="{32FA2D86-FC0F-4582-807A-D7C63D462AD5}"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TEMPERATE DECIDUOUS FOREST </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13AEE09E-5719-4C25-81E0-37F17229903C}">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Flora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The</a:t>
          </a:r>
          <a:r>
            <a:rPr lang="es-CO" sz="2000" b="0" dirty="0" smtClean="0">
              <a:solidFill>
                <a:schemeClr val="tx1">
                  <a:lumMod val="50000"/>
                </a:schemeClr>
              </a:solidFill>
              <a:effectLst/>
            </a:rPr>
            <a:t> </a:t>
          </a:r>
          <a:r>
            <a:rPr lang="es-CO" sz="2000" b="0" dirty="0" err="1" smtClean="0">
              <a:solidFill>
                <a:schemeClr val="tx1">
                  <a:lumMod val="50000"/>
                </a:schemeClr>
              </a:solidFill>
              <a:effectLst/>
            </a:rPr>
            <a:t>great</a:t>
          </a:r>
          <a:r>
            <a:rPr lang="es-CO" sz="2000" b="0" dirty="0" smtClean="0">
              <a:solidFill>
                <a:schemeClr val="tx1">
                  <a:lumMod val="50000"/>
                </a:schemeClr>
              </a:solidFill>
              <a:effectLst/>
            </a:rPr>
            <a:t> </a:t>
          </a:r>
          <a:r>
            <a:rPr lang="es-CO" sz="2000" b="0" dirty="0" err="1" smtClean="0">
              <a:solidFill>
                <a:schemeClr val="tx1">
                  <a:lumMod val="50000"/>
                </a:schemeClr>
              </a:solidFill>
              <a:effectLst/>
            </a:rPr>
            <a:t>amount</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rainfall</a:t>
          </a:r>
          <a:r>
            <a:rPr lang="es-CO" sz="2000" b="0" dirty="0" smtClean="0">
              <a:solidFill>
                <a:schemeClr val="tx1">
                  <a:lumMod val="50000"/>
                </a:schemeClr>
              </a:solidFill>
              <a:effectLst/>
            </a:rPr>
            <a:t> </a:t>
          </a:r>
          <a:r>
            <a:rPr lang="es-CO" sz="2000" b="0" dirty="0" err="1" smtClean="0">
              <a:solidFill>
                <a:schemeClr val="tx1">
                  <a:lumMod val="50000"/>
                </a:schemeClr>
              </a:solidFill>
              <a:effectLst/>
            </a:rPr>
            <a:t>helps</a:t>
          </a:r>
          <a:r>
            <a:rPr lang="es-CO" sz="2000" b="0" dirty="0" smtClean="0">
              <a:solidFill>
                <a:schemeClr val="tx1">
                  <a:lumMod val="50000"/>
                </a:schemeClr>
              </a:solidFill>
              <a:effectLst/>
            </a:rPr>
            <a:t> </a:t>
          </a:r>
          <a:r>
            <a:rPr lang="es-CO" sz="2000" b="0" dirty="0" err="1" smtClean="0">
              <a:solidFill>
                <a:schemeClr val="tx1">
                  <a:lumMod val="50000"/>
                </a:schemeClr>
              </a:solidFill>
              <a:effectLst/>
            </a:rPr>
            <a:t>to</a:t>
          </a:r>
          <a:r>
            <a:rPr lang="es-CO" sz="2000" b="0" dirty="0" smtClean="0">
              <a:solidFill>
                <a:schemeClr val="tx1">
                  <a:lumMod val="50000"/>
                </a:schemeClr>
              </a:solidFill>
              <a:effectLst/>
            </a:rPr>
            <a:t> </a:t>
          </a:r>
          <a:r>
            <a:rPr lang="es-CO" sz="2000" b="0" dirty="0" err="1" smtClean="0">
              <a:solidFill>
                <a:schemeClr val="tx1">
                  <a:lumMod val="50000"/>
                </a:schemeClr>
              </a:solidFill>
              <a:effectLst/>
            </a:rPr>
            <a:t>support</a:t>
          </a:r>
          <a:r>
            <a:rPr lang="es-CO" sz="2000" b="0" dirty="0" smtClean="0">
              <a:solidFill>
                <a:schemeClr val="tx1">
                  <a:lumMod val="50000"/>
                </a:schemeClr>
              </a:solidFill>
              <a:effectLst/>
            </a:rPr>
            <a:t> </a:t>
          </a:r>
          <a:r>
            <a:rPr lang="es-CO" sz="2000" b="0" dirty="0" err="1" smtClean="0">
              <a:solidFill>
                <a:schemeClr val="tx1">
                  <a:lumMod val="50000"/>
                </a:schemeClr>
              </a:solidFill>
              <a:effectLst/>
            </a:rPr>
            <a:t>large</a:t>
          </a:r>
          <a:r>
            <a:rPr lang="es-CO" sz="2000" b="0" dirty="0" smtClean="0">
              <a:solidFill>
                <a:schemeClr val="tx1">
                  <a:lumMod val="50000"/>
                </a:schemeClr>
              </a:solidFill>
              <a:effectLst/>
            </a:rPr>
            <a:t> </a:t>
          </a:r>
          <a:r>
            <a:rPr lang="es-CO" sz="2000" b="0" dirty="0" err="1" smtClean="0">
              <a:solidFill>
                <a:schemeClr val="tx1">
                  <a:lumMod val="50000"/>
                </a:schemeClr>
              </a:solidFill>
              <a:effectLst/>
            </a:rPr>
            <a:t>trees</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much</a:t>
          </a:r>
          <a:r>
            <a:rPr lang="es-CO" sz="2000" b="0" dirty="0" smtClean="0">
              <a:solidFill>
                <a:schemeClr val="tx1">
                  <a:lumMod val="50000"/>
                </a:schemeClr>
              </a:solidFill>
              <a:effectLst/>
            </a:rPr>
            <a:t> </a:t>
          </a:r>
          <a:r>
            <a:rPr lang="es-CO" sz="2000" b="0" dirty="0" err="1" smtClean="0">
              <a:solidFill>
                <a:schemeClr val="tx1">
                  <a:lumMod val="50000"/>
                </a:schemeClr>
              </a:solidFill>
              <a:effectLst/>
            </a:rPr>
            <a:t>plant</a:t>
          </a:r>
          <a:r>
            <a:rPr lang="es-CO" sz="2000" b="0" dirty="0" smtClean="0">
              <a:solidFill>
                <a:schemeClr val="tx1">
                  <a:lumMod val="50000"/>
                </a:schemeClr>
              </a:solidFill>
              <a:effectLst/>
            </a:rPr>
            <a:t> </a:t>
          </a:r>
          <a:r>
            <a:rPr lang="es-CO" sz="2000" b="0" dirty="0" err="1" smtClean="0">
              <a:solidFill>
                <a:schemeClr val="tx1">
                  <a:lumMod val="50000"/>
                </a:schemeClr>
              </a:solidFill>
              <a:effectLst/>
            </a:rPr>
            <a:t>life</a:t>
          </a:r>
          <a:r>
            <a:rPr lang="es-CO" sz="2000" b="0" dirty="0" smtClean="0">
              <a:solidFill>
                <a:schemeClr val="tx1">
                  <a:lumMod val="50000"/>
                </a:schemeClr>
              </a:solidFill>
              <a:effectLst/>
            </a:rPr>
            <a:t>. Ginkgo </a:t>
          </a:r>
          <a:endParaRPr lang="es-CO" sz="2000" b="0" dirty="0">
            <a:solidFill>
              <a:schemeClr val="tx1">
                <a:lumMod val="50000"/>
              </a:schemeClr>
            </a:solidFill>
            <a:effectLst/>
          </a:endParaRPr>
        </a:p>
      </dgm:t>
    </dgm:pt>
    <dgm:pt modelId="{B490D09C-904E-40EB-BFC9-B183232E51FC}" type="parTrans" cxnId="{6BFCD58F-83F6-420E-8685-9E66B37E568F}">
      <dgm:prSet/>
      <dgm:spPr/>
      <dgm:t>
        <a:bodyPr/>
        <a:lstStyle/>
        <a:p>
          <a:endParaRPr lang="es-CO"/>
        </a:p>
      </dgm:t>
    </dgm:pt>
    <dgm:pt modelId="{9440CE2D-AF78-44DC-BB4A-0CB2C5D47EF8}" type="sibTrans" cxnId="{6BFCD58F-83F6-420E-8685-9E66B37E568F}">
      <dgm:prSet/>
      <dgm:spPr/>
      <dgm:t>
        <a:bodyPr/>
        <a:lstStyle/>
        <a:p>
          <a:endParaRPr lang="es-CO"/>
        </a:p>
      </dgm:t>
    </dgm:pt>
    <dgm:pt modelId="{79AD6BA5-6496-407F-8E63-04E21C34A953}">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Location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Located</a:t>
          </a:r>
          <a:r>
            <a:rPr lang="es-CO" sz="2000" b="0" dirty="0" smtClean="0">
              <a:solidFill>
                <a:schemeClr val="tx1">
                  <a:lumMod val="50000"/>
                </a:schemeClr>
              </a:solidFill>
              <a:effectLst/>
            </a:rPr>
            <a:t> </a:t>
          </a:r>
          <a:r>
            <a:rPr lang="es-CO" sz="2000" b="0" dirty="0" err="1" smtClean="0">
              <a:solidFill>
                <a:schemeClr val="tx1">
                  <a:lumMod val="50000"/>
                </a:schemeClr>
              </a:solidFill>
              <a:effectLst/>
            </a:rPr>
            <a:t>primaly</a:t>
          </a:r>
          <a:r>
            <a:rPr lang="es-CO" sz="2000" b="0" dirty="0" smtClean="0">
              <a:solidFill>
                <a:schemeClr val="tx1">
                  <a:lumMod val="50000"/>
                </a:schemeClr>
              </a:solidFill>
              <a:effectLst/>
            </a:rPr>
            <a:t> in </a:t>
          </a:r>
          <a:r>
            <a:rPr lang="es-CO" sz="2000" b="0" dirty="0" err="1" smtClean="0">
              <a:solidFill>
                <a:schemeClr val="tx1">
                  <a:lumMod val="50000"/>
                </a:schemeClr>
              </a:solidFill>
              <a:effectLst/>
            </a:rPr>
            <a:t>the</a:t>
          </a:r>
          <a:r>
            <a:rPr lang="es-CO" sz="2000" b="0" dirty="0" smtClean="0">
              <a:solidFill>
                <a:schemeClr val="tx1">
                  <a:lumMod val="50000"/>
                </a:schemeClr>
              </a:solidFill>
              <a:effectLst/>
            </a:rPr>
            <a:t> </a:t>
          </a:r>
          <a:r>
            <a:rPr lang="es-CO" sz="2000" b="0" dirty="0" err="1" smtClean="0">
              <a:solidFill>
                <a:schemeClr val="tx1">
                  <a:lumMod val="50000"/>
                </a:schemeClr>
              </a:solidFill>
              <a:effectLst/>
            </a:rPr>
            <a:t>eastern</a:t>
          </a:r>
          <a:r>
            <a:rPr lang="es-CO" sz="2000" b="0" dirty="0" smtClean="0">
              <a:solidFill>
                <a:schemeClr val="tx1">
                  <a:lumMod val="50000"/>
                </a:schemeClr>
              </a:solidFill>
              <a:effectLst/>
            </a:rPr>
            <a:t> </a:t>
          </a:r>
          <a:r>
            <a:rPr lang="es-CO" sz="2000" b="0" dirty="0" err="1" smtClean="0">
              <a:solidFill>
                <a:schemeClr val="tx1">
                  <a:lumMod val="50000"/>
                </a:schemeClr>
              </a:solidFill>
              <a:effectLst/>
            </a:rPr>
            <a:t>half</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the</a:t>
          </a:r>
          <a:r>
            <a:rPr lang="es-CO" sz="2000" b="0" dirty="0" smtClean="0">
              <a:solidFill>
                <a:schemeClr val="tx1">
                  <a:lumMod val="50000"/>
                </a:schemeClr>
              </a:solidFill>
              <a:effectLst/>
            </a:rPr>
            <a:t> </a:t>
          </a:r>
          <a:r>
            <a:rPr lang="es-CO" sz="2000" b="0" dirty="0" err="1" smtClean="0">
              <a:solidFill>
                <a:schemeClr val="tx1">
                  <a:lumMod val="50000"/>
                </a:schemeClr>
              </a:solidFill>
              <a:effectLst/>
            </a:rPr>
            <a:t>United</a:t>
          </a:r>
          <a:r>
            <a:rPr lang="es-CO" sz="2000" b="0" dirty="0" smtClean="0">
              <a:solidFill>
                <a:schemeClr val="tx1">
                  <a:lumMod val="50000"/>
                </a:schemeClr>
              </a:solidFill>
              <a:effectLst/>
            </a:rPr>
            <a:t> </a:t>
          </a:r>
          <a:r>
            <a:rPr lang="es-CO" sz="2000" b="0" dirty="0" err="1" smtClean="0">
              <a:solidFill>
                <a:schemeClr val="tx1">
                  <a:lumMod val="50000"/>
                </a:schemeClr>
              </a:solidFill>
              <a:effectLst/>
            </a:rPr>
            <a:t>States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Canada</a:t>
          </a:r>
          <a:r>
            <a:rPr lang="es-CO" sz="2000" b="0" dirty="0" smtClean="0">
              <a:solidFill>
                <a:schemeClr val="tx1">
                  <a:lumMod val="50000"/>
                </a:schemeClr>
              </a:solidFill>
              <a:effectLst/>
            </a:rPr>
            <a:t>, </a:t>
          </a:r>
          <a:r>
            <a:rPr lang="es-CO" sz="2000" b="0" dirty="0" err="1" smtClean="0">
              <a:solidFill>
                <a:schemeClr val="tx1">
                  <a:lumMod val="50000"/>
                </a:schemeClr>
              </a:solidFill>
              <a:effectLst/>
            </a:rPr>
            <a:t>Europe</a:t>
          </a:r>
          <a:r>
            <a:rPr lang="es-CO" sz="2000" b="0" dirty="0" smtClean="0">
              <a:solidFill>
                <a:schemeClr val="tx1">
                  <a:lumMod val="50000"/>
                </a:schemeClr>
              </a:solidFill>
              <a:effectLst/>
            </a:rPr>
            <a:t>, </a:t>
          </a:r>
          <a:r>
            <a:rPr lang="es-CO" sz="2000" b="0" dirty="0" err="1" smtClean="0">
              <a:solidFill>
                <a:schemeClr val="tx1">
                  <a:lumMod val="50000"/>
                </a:schemeClr>
              </a:solidFill>
              <a:effectLst/>
            </a:rPr>
            <a:t>parts</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Russia</a:t>
          </a:r>
          <a:r>
            <a:rPr lang="es-CO" sz="2000" b="0" dirty="0" smtClean="0">
              <a:solidFill>
                <a:schemeClr val="tx1">
                  <a:lumMod val="50000"/>
                </a:schemeClr>
              </a:solidFill>
              <a:effectLst/>
            </a:rPr>
            <a:t>, China and </a:t>
          </a:r>
          <a:r>
            <a:rPr lang="es-CO" sz="2000" b="0" dirty="0" err="1" smtClean="0">
              <a:solidFill>
                <a:schemeClr val="tx1">
                  <a:lumMod val="50000"/>
                </a:schemeClr>
              </a:solidFill>
              <a:effectLst/>
            </a:rPr>
            <a:t>Japan</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Fauna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smtClean="0">
              <a:solidFill>
                <a:schemeClr val="tx1">
                  <a:lumMod val="50000"/>
                </a:schemeClr>
              </a:solidFill>
              <a:effectLst/>
            </a:rPr>
            <a:t>Great </a:t>
          </a:r>
          <a:r>
            <a:rPr lang="es-CO" sz="2000" b="0" dirty="0" err="1" smtClean="0">
              <a:solidFill>
                <a:schemeClr val="tx1">
                  <a:lumMod val="50000"/>
                </a:schemeClr>
              </a:solidFill>
              <a:effectLst/>
            </a:rPr>
            <a:t>diversity</a:t>
          </a:r>
          <a:r>
            <a:rPr lang="es-CO" sz="2000" b="0" dirty="0" smtClean="0">
              <a:solidFill>
                <a:schemeClr val="tx1">
                  <a:lumMod val="50000"/>
                </a:schemeClr>
              </a:solidFill>
              <a:effectLst/>
            </a:rPr>
            <a:t> of </a:t>
          </a:r>
          <a:r>
            <a:rPr lang="es-CO" sz="2000" b="0" dirty="0" err="1" smtClean="0">
              <a:solidFill>
                <a:schemeClr val="tx1">
                  <a:lumMod val="50000"/>
                </a:schemeClr>
              </a:solidFill>
              <a:effectLst/>
            </a:rPr>
            <a:t>animals</a:t>
          </a:r>
          <a:r>
            <a:rPr lang="es-CO" sz="2000" b="0" dirty="0" smtClean="0">
              <a:solidFill>
                <a:schemeClr val="tx1">
                  <a:lumMod val="50000"/>
                </a:schemeClr>
              </a:solidFill>
              <a:effectLst/>
            </a:rPr>
            <a:t>, </a:t>
          </a:r>
          <a:r>
            <a:rPr lang="es-CO" sz="2000" b="0" dirty="0" err="1" smtClean="0">
              <a:solidFill>
                <a:schemeClr val="tx1">
                  <a:lumMod val="50000"/>
                </a:schemeClr>
              </a:solidFill>
              <a:effectLst/>
            </a:rPr>
            <a:t>many</a:t>
          </a:r>
          <a:r>
            <a:rPr lang="es-CO" sz="2000" b="0" dirty="0" smtClean="0">
              <a:solidFill>
                <a:schemeClr val="tx1">
                  <a:lumMod val="50000"/>
                </a:schemeClr>
              </a:solidFill>
              <a:effectLst/>
            </a:rPr>
            <a:t> </a:t>
          </a:r>
          <a:r>
            <a:rPr lang="es-CO" sz="2000" b="0" dirty="0" err="1" smtClean="0">
              <a:solidFill>
                <a:schemeClr val="tx1">
                  <a:lumMod val="50000"/>
                </a:schemeClr>
              </a:solidFill>
              <a:effectLst/>
            </a:rPr>
            <a:t>omnivores</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several</a:t>
          </a:r>
          <a:r>
            <a:rPr lang="es-CO" sz="2000" b="0" dirty="0" smtClean="0">
              <a:solidFill>
                <a:schemeClr val="tx1">
                  <a:lumMod val="50000"/>
                </a:schemeClr>
              </a:solidFill>
              <a:effectLst/>
            </a:rPr>
            <a:t> </a:t>
          </a:r>
          <a:r>
            <a:rPr lang="es-CO" sz="2000" b="0" dirty="0" err="1" smtClean="0">
              <a:solidFill>
                <a:schemeClr val="tx1">
                  <a:lumMod val="50000"/>
                </a:schemeClr>
              </a:solidFill>
              <a:effectLst/>
            </a:rPr>
            <a:t>birds</a:t>
          </a:r>
          <a:r>
            <a:rPr lang="es-CO" sz="2000" b="0" dirty="0" smtClean="0">
              <a:solidFill>
                <a:schemeClr val="tx1">
                  <a:lumMod val="50000"/>
                </a:schemeClr>
              </a:solidFill>
              <a:effectLst/>
            </a:rPr>
            <a:t>.  </a:t>
          </a:r>
          <a:r>
            <a:rPr lang="es-CO" sz="2000" b="0" dirty="0" err="1" smtClean="0">
              <a:solidFill>
                <a:schemeClr val="tx1">
                  <a:lumMod val="50000"/>
                </a:schemeClr>
              </a:solidFill>
              <a:effectLst/>
            </a:rPr>
            <a:t>Turkey</a:t>
          </a:r>
          <a:r>
            <a:rPr lang="es-CO" sz="2000" b="0" dirty="0" smtClean="0">
              <a:solidFill>
                <a:schemeClr val="tx1">
                  <a:lumMod val="50000"/>
                </a:schemeClr>
              </a:solidFill>
              <a:effectLst/>
            </a:rPr>
            <a:t>,  Vale, </a:t>
          </a:r>
          <a:r>
            <a:rPr lang="es-CO" sz="2000" b="0" dirty="0" err="1" smtClean="0">
              <a:solidFill>
                <a:schemeClr val="tx1">
                  <a:lumMod val="50000"/>
                </a:schemeClr>
              </a:solidFill>
              <a:effectLst/>
            </a:rPr>
            <a:t>black</a:t>
          </a:r>
          <a:r>
            <a:rPr lang="es-CO" sz="2000" b="0" dirty="0" smtClean="0">
              <a:solidFill>
                <a:schemeClr val="tx1">
                  <a:lumMod val="50000"/>
                </a:schemeClr>
              </a:solidFill>
              <a:effectLst/>
            </a:rPr>
            <a:t> </a:t>
          </a:r>
          <a:r>
            <a:rPr lang="es-CO" sz="2000" b="0" dirty="0" err="1" smtClean="0">
              <a:solidFill>
                <a:schemeClr val="tx1">
                  <a:lumMod val="50000"/>
                </a:schemeClr>
              </a:solidFill>
              <a:effectLst/>
            </a:rPr>
            <a:t>bear</a:t>
          </a:r>
          <a:r>
            <a:rPr lang="es-CO" sz="2000" b="0" dirty="0" smtClean="0">
              <a:solidFill>
                <a:schemeClr val="tx1">
                  <a:lumMod val="50000"/>
                </a:schemeClr>
              </a:solidFill>
              <a:effectLst/>
            </a:rPr>
            <a:t>.</a:t>
          </a:r>
          <a:endParaRPr lang="es-CO" sz="2000" b="0" dirty="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Climate</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smtClean="0">
              <a:solidFill>
                <a:schemeClr val="tx1">
                  <a:lumMod val="50000"/>
                </a:schemeClr>
              </a:solidFill>
              <a:effectLst/>
            </a:rPr>
            <a:t>has </a:t>
          </a:r>
          <a:r>
            <a:rPr lang="es-CO" sz="2000" b="0" dirty="0" err="1" smtClean="0">
              <a:solidFill>
                <a:schemeClr val="tx1">
                  <a:lumMod val="50000"/>
                </a:schemeClr>
              </a:solidFill>
              <a:effectLst/>
            </a:rPr>
            <a:t>distinct</a:t>
          </a:r>
          <a:r>
            <a:rPr lang="es-CO" sz="2000" b="0" dirty="0" smtClean="0">
              <a:solidFill>
                <a:schemeClr val="tx1">
                  <a:lumMod val="50000"/>
                </a:schemeClr>
              </a:solidFill>
              <a:effectLst/>
            </a:rPr>
            <a:t> </a:t>
          </a:r>
          <a:r>
            <a:rPr lang="es-CO" sz="2000" b="0" dirty="0" err="1" smtClean="0">
              <a:solidFill>
                <a:schemeClr val="tx1">
                  <a:lumMod val="50000"/>
                </a:schemeClr>
              </a:solidFill>
              <a:effectLst/>
            </a:rPr>
            <a:t>winter</a:t>
          </a:r>
          <a:r>
            <a:rPr lang="es-CO" sz="2000" b="0" dirty="0" smtClean="0">
              <a:solidFill>
                <a:schemeClr val="tx1">
                  <a:lumMod val="50000"/>
                </a:schemeClr>
              </a:solidFill>
              <a:effectLst/>
            </a:rPr>
            <a:t>, </a:t>
          </a:r>
          <a:r>
            <a:rPr lang="es-CO" sz="2000" b="0" dirty="0" err="1" smtClean="0">
              <a:solidFill>
                <a:schemeClr val="tx1">
                  <a:lumMod val="50000"/>
                </a:schemeClr>
              </a:solidFill>
              <a:effectLst/>
            </a:rPr>
            <a:t>spring</a:t>
          </a:r>
          <a:r>
            <a:rPr lang="es-CO" sz="2000" b="0" dirty="0" smtClean="0">
              <a:solidFill>
                <a:schemeClr val="tx1">
                  <a:lumMod val="50000"/>
                </a:schemeClr>
              </a:solidFill>
              <a:effectLst/>
            </a:rPr>
            <a:t>, </a:t>
          </a:r>
          <a:r>
            <a:rPr lang="es-CO" sz="2000" b="0" dirty="0" err="1" smtClean="0">
              <a:solidFill>
                <a:schemeClr val="tx1">
                  <a:lumMod val="50000"/>
                </a:schemeClr>
              </a:solidFill>
              <a:effectLst/>
            </a:rPr>
            <a:t>summer</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fall</a:t>
          </a:r>
          <a:r>
            <a:rPr lang="es-CO" sz="2000" b="0" dirty="0" smtClean="0">
              <a:solidFill>
                <a:schemeClr val="tx1">
                  <a:lumMod val="50000"/>
                </a:schemeClr>
              </a:solidFill>
              <a:effectLst/>
            </a:rPr>
            <a:t>.  </a:t>
          </a:r>
          <a:r>
            <a:rPr lang="es-CO" sz="2000" b="0" dirty="0" err="1" smtClean="0">
              <a:solidFill>
                <a:schemeClr val="tx1">
                  <a:lumMod val="50000"/>
                </a:schemeClr>
              </a:solidFill>
              <a:effectLst/>
            </a:rPr>
            <a:t>Verage</a:t>
          </a:r>
          <a:r>
            <a:rPr lang="es-CO" sz="2000" b="0" dirty="0" smtClean="0">
              <a:solidFill>
                <a:schemeClr val="tx1">
                  <a:lumMod val="50000"/>
                </a:schemeClr>
              </a:solidFill>
              <a:effectLst/>
            </a:rPr>
            <a:t> </a:t>
          </a:r>
          <a:r>
            <a:rPr lang="es-CO" sz="2000" b="0" dirty="0" err="1" smtClean="0">
              <a:solidFill>
                <a:schemeClr val="tx1">
                  <a:lumMod val="50000"/>
                </a:schemeClr>
              </a:solidFill>
              <a:effectLst/>
            </a:rPr>
            <a:t>temperature</a:t>
          </a:r>
          <a:r>
            <a:rPr lang="es-CO" sz="2000" b="0" dirty="0" smtClean="0">
              <a:solidFill>
                <a:schemeClr val="tx1">
                  <a:lumMod val="50000"/>
                </a:schemeClr>
              </a:solidFill>
              <a:effectLst/>
            </a:rPr>
            <a:t>: </a:t>
          </a:r>
          <a:r>
            <a:rPr lang="es-CO" sz="2000" b="0" dirty="0" err="1" smtClean="0">
              <a:solidFill>
                <a:schemeClr val="tx1">
                  <a:lumMod val="50000"/>
                </a:schemeClr>
              </a:solidFill>
              <a:effectLst/>
            </a:rPr>
            <a:t>about</a:t>
          </a:r>
          <a:r>
            <a:rPr lang="es-CO" sz="2000" b="0" dirty="0" smtClean="0">
              <a:solidFill>
                <a:schemeClr val="tx1">
                  <a:lumMod val="50000"/>
                </a:schemeClr>
              </a:solidFill>
              <a:effectLst/>
            </a:rPr>
            <a:t> 50 </a:t>
          </a:r>
          <a:r>
            <a:rPr lang="es-CO" sz="2000" b="0" dirty="0" err="1" smtClean="0">
              <a:solidFill>
                <a:schemeClr val="tx1">
                  <a:lumMod val="50000"/>
                </a:schemeClr>
              </a:solidFill>
              <a:effectLst/>
            </a:rPr>
            <a:t>degrees</a:t>
          </a:r>
          <a:r>
            <a:rPr lang="es-CO" sz="2000" b="0" dirty="0" smtClean="0">
              <a:solidFill>
                <a:schemeClr val="tx1">
                  <a:lumMod val="50000"/>
                </a:schemeClr>
              </a:solidFill>
              <a:effectLst/>
            </a:rPr>
            <a:t> Fahrenheit. </a:t>
          </a:r>
          <a:endParaRPr lang="es-CO" sz="20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418522" custScaleY="305119" custLinFactNeighborX="-2738" custLinFactNeighborY="-80575">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708505" custScaleY="117107" custLinFactNeighborX="-8175" custLinFactNeighborY="-51834">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412152" custScaleY="1327057" custLinFactNeighborX="-7416" custLinFactNeighborY="-5342">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403957" custScaleY="1357493"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412049" custScaleY="943417" custLinFactNeighborX="559" custLinFactNeighborY="-5829">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408743" custScaleY="1149610" custLinFactNeighborX="38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F8924D38-4476-4626-B649-4A6A92D0B34B}" type="presOf" srcId="{0B0998C7-6F27-4845-B2DD-991673E40C8B}" destId="{2F9982BA-9BB5-4724-875D-76D8EEF0D490}" srcOrd="0" destOrd="0" presId="urn:microsoft.com/office/officeart/2005/8/layout/hierarchy1"/>
    <dgm:cxn modelId="{3F5AA895-BB76-4E4A-BAE8-1D678899FB5D}" type="presOf" srcId="{79AD6BA5-6496-407F-8E63-04E21C34A953}" destId="{62A51AD6-4CEB-415A-869C-E7EB07D112DB}" srcOrd="0" destOrd="0" presId="urn:microsoft.com/office/officeart/2005/8/layout/hierarchy1"/>
    <dgm:cxn modelId="{023AC8A6-F405-4616-80EA-8A9CCCD177E2}" type="presOf" srcId="{E5BB8F38-706E-436A-BB17-FD6DCAAFA115}" destId="{0BC6F118-8F90-4432-B340-BF4AA644EEA0}" srcOrd="0" destOrd="0" presId="urn:microsoft.com/office/officeart/2005/8/layout/hierarchy1"/>
    <dgm:cxn modelId="{CC486CC5-68A3-4600-BE72-B00F17069A97}" type="presOf" srcId="{37B05064-7600-4D60-AFEB-4EFBC9683025}" destId="{4FBE6561-E32B-4F2B-A3F6-E81F1CFD35FD}"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83644665-F286-4544-862B-26FD8327CF36}" type="presOf" srcId="{8EE4AE68-4DF5-42BA-AB78-6E9EEE44E293}" destId="{2A8DD396-7C22-4995-AE9A-3E7EC2916A03}" srcOrd="0" destOrd="0" presId="urn:microsoft.com/office/officeart/2005/8/layout/hierarchy1"/>
    <dgm:cxn modelId="{D10324D9-36A6-4CE7-A9DD-B4595533C227}" type="presOf" srcId="{2A03945D-0F5C-4431-8805-D1B718938B5D}" destId="{85977726-C545-49F4-9C17-228C72FA5885}"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EFE6F723-006A-44D5-95FB-3DDA034B1821}" type="presOf" srcId="{13AEE09E-5719-4C25-81E0-37F17229903C}" destId="{DC2686F4-54E7-4BAA-85DC-B31476031FC3}" srcOrd="0" destOrd="0" presId="urn:microsoft.com/office/officeart/2005/8/layout/hierarchy1"/>
    <dgm:cxn modelId="{6BFCD58F-83F6-420E-8685-9E66B37E568F}" srcId="{E5BB8F38-706E-436A-BB17-FD6DCAAFA115}" destId="{13AEE09E-5719-4C25-81E0-37F17229903C}" srcOrd="3" destOrd="0" parTransId="{B490D09C-904E-40EB-BFC9-B183232E51FC}" sibTransId="{9440CE2D-AF78-44DC-BB4A-0CB2C5D47EF8}"/>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8E298A2A-A8C1-4CD0-9B17-F19B49CDA74E}" type="presOf" srcId="{DF09168C-AE16-4847-A0F1-7B4BE7F90470}" destId="{189CF33F-11E3-4C73-9676-4486C7E7FEFB}" srcOrd="0" destOrd="0" presId="urn:microsoft.com/office/officeart/2005/8/layout/hierarchy1"/>
    <dgm:cxn modelId="{394BD9E4-5996-4C31-92AE-5E4EDC044DAE}" type="presOf" srcId="{7298FA1D-4952-46BC-9EB8-0FCEC67B1F2F}" destId="{7DCF6D92-11A9-49D0-A89D-55C24AFFA33C}"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EEA22E2D-0439-43C4-B860-0A94CCAC0A15}" type="presOf" srcId="{B490D09C-904E-40EB-BFC9-B183232E51FC}" destId="{707B45CD-9664-4DDC-8664-178BAF31EF9F}" srcOrd="0" destOrd="0" presId="urn:microsoft.com/office/officeart/2005/8/layout/hierarchy1"/>
    <dgm:cxn modelId="{62AAC978-60D5-4ACC-AACF-C7734BEC49EE}" type="presOf" srcId="{D0A6885B-3B46-401A-9E7A-3DCB848141D8}" destId="{BC85BBD2-0F44-41A5-8886-F6712B08EFFA}" srcOrd="0" destOrd="0" presId="urn:microsoft.com/office/officeart/2005/8/layout/hierarchy1"/>
    <dgm:cxn modelId="{82F93DEC-3F3D-460D-9130-EA77580B8F48}" type="presOf" srcId="{4BE1EDB6-985E-4F0B-8D2B-62652DDACF28}" destId="{54F7FB0F-9A98-4FA9-88BD-255D4F93CCFB}" srcOrd="0" destOrd="0" presId="urn:microsoft.com/office/officeart/2005/8/layout/hierarchy1"/>
    <dgm:cxn modelId="{F74A2BFB-B6A6-4803-ADC5-EAA479AD7C01}" type="presParOf" srcId="{BC85BBD2-0F44-41A5-8886-F6712B08EFFA}" destId="{3991B51C-C764-4795-BF9E-2C8C9A2EF052}" srcOrd="0" destOrd="0" presId="urn:microsoft.com/office/officeart/2005/8/layout/hierarchy1"/>
    <dgm:cxn modelId="{793F0521-2CF0-4F5C-A6B2-CCC37355F3CA}" type="presParOf" srcId="{3991B51C-C764-4795-BF9E-2C8C9A2EF052}" destId="{C2CE447B-721D-4645-B95B-8C85461456F7}" srcOrd="0" destOrd="0" presId="urn:microsoft.com/office/officeart/2005/8/layout/hierarchy1"/>
    <dgm:cxn modelId="{C1D66C47-2C09-4403-9814-4931A8E76D64}" type="presParOf" srcId="{C2CE447B-721D-4645-B95B-8C85461456F7}" destId="{7ED1E384-9AC2-4CCE-B764-D7C1AA7A0DCD}" srcOrd="0" destOrd="0" presId="urn:microsoft.com/office/officeart/2005/8/layout/hierarchy1"/>
    <dgm:cxn modelId="{690767AE-132D-4866-B159-5EEA51FA0945}" type="presParOf" srcId="{C2CE447B-721D-4645-B95B-8C85461456F7}" destId="{54F7FB0F-9A98-4FA9-88BD-255D4F93CCFB}" srcOrd="1" destOrd="0" presId="urn:microsoft.com/office/officeart/2005/8/layout/hierarchy1"/>
    <dgm:cxn modelId="{7B7B0985-8E79-45B0-8F90-F2B87AD235C2}" type="presParOf" srcId="{3991B51C-C764-4795-BF9E-2C8C9A2EF052}" destId="{290D26E0-BD11-4739-B6B3-9FFD060108FE}" srcOrd="1" destOrd="0" presId="urn:microsoft.com/office/officeart/2005/8/layout/hierarchy1"/>
    <dgm:cxn modelId="{785C934F-DCA1-4DE2-9309-B3D50316E178}" type="presParOf" srcId="{290D26E0-BD11-4739-B6B3-9FFD060108FE}" destId="{189CF33F-11E3-4C73-9676-4486C7E7FEFB}" srcOrd="0" destOrd="0" presId="urn:microsoft.com/office/officeart/2005/8/layout/hierarchy1"/>
    <dgm:cxn modelId="{AE111D17-B217-47E6-97DC-5451F3997F07}" type="presParOf" srcId="{290D26E0-BD11-4739-B6B3-9FFD060108FE}" destId="{B3B4A508-BC6E-4267-904A-65CDE0C10BE5}" srcOrd="1" destOrd="0" presId="urn:microsoft.com/office/officeart/2005/8/layout/hierarchy1"/>
    <dgm:cxn modelId="{749D910C-7235-4764-BE4D-9D19080EDDCA}" type="presParOf" srcId="{B3B4A508-BC6E-4267-904A-65CDE0C10BE5}" destId="{0D00C25C-44DE-4645-B40F-260E4DE1FE66}" srcOrd="0" destOrd="0" presId="urn:microsoft.com/office/officeart/2005/8/layout/hierarchy1"/>
    <dgm:cxn modelId="{CD113F77-B926-46FD-A4C3-57D970A0943F}" type="presParOf" srcId="{0D00C25C-44DE-4645-B40F-260E4DE1FE66}" destId="{7BCB5C80-09A3-4614-9388-346F9E7159D8}" srcOrd="0" destOrd="0" presId="urn:microsoft.com/office/officeart/2005/8/layout/hierarchy1"/>
    <dgm:cxn modelId="{F592C4B7-C3FB-4501-A165-6F06A598F02E}" type="presParOf" srcId="{0D00C25C-44DE-4645-B40F-260E4DE1FE66}" destId="{0BC6F118-8F90-4432-B340-BF4AA644EEA0}" srcOrd="1" destOrd="0" presId="urn:microsoft.com/office/officeart/2005/8/layout/hierarchy1"/>
    <dgm:cxn modelId="{3F7CCE79-2BD9-4292-B61C-76F161068761}" type="presParOf" srcId="{B3B4A508-BC6E-4267-904A-65CDE0C10BE5}" destId="{4F377E24-B6A3-4900-9395-6782CC309D75}" srcOrd="1" destOrd="0" presId="urn:microsoft.com/office/officeart/2005/8/layout/hierarchy1"/>
    <dgm:cxn modelId="{68F13C1E-705D-4E27-8BEA-6CCA194BADFB}" type="presParOf" srcId="{4F377E24-B6A3-4900-9395-6782CC309D75}" destId="{4FBE6561-E32B-4F2B-A3F6-E81F1CFD35FD}" srcOrd="0" destOrd="0" presId="urn:microsoft.com/office/officeart/2005/8/layout/hierarchy1"/>
    <dgm:cxn modelId="{1C9E7A92-2F61-486A-A72B-DDDE1344E841}" type="presParOf" srcId="{4F377E24-B6A3-4900-9395-6782CC309D75}" destId="{6D3B7C3E-7C5E-46BF-8611-7EBF4B194576}" srcOrd="1" destOrd="0" presId="urn:microsoft.com/office/officeart/2005/8/layout/hierarchy1"/>
    <dgm:cxn modelId="{BBF631AB-0E43-4F88-9C16-EC6098ADB5AC}" type="presParOf" srcId="{6D3B7C3E-7C5E-46BF-8611-7EBF4B194576}" destId="{1AEDE048-63EE-45BA-84AE-F37A080B816C}" srcOrd="0" destOrd="0" presId="urn:microsoft.com/office/officeart/2005/8/layout/hierarchy1"/>
    <dgm:cxn modelId="{38E1A304-6DC5-4A96-A619-7C103DD0AE66}" type="presParOf" srcId="{1AEDE048-63EE-45BA-84AE-F37A080B816C}" destId="{CBAE42A1-B936-4940-9735-9C4CE55DB8C1}" srcOrd="0" destOrd="0" presId="urn:microsoft.com/office/officeart/2005/8/layout/hierarchy1"/>
    <dgm:cxn modelId="{758A3DB9-E541-4A3D-AB60-D823EDC67FF5}" type="presParOf" srcId="{1AEDE048-63EE-45BA-84AE-F37A080B816C}" destId="{62A51AD6-4CEB-415A-869C-E7EB07D112DB}" srcOrd="1" destOrd="0" presId="urn:microsoft.com/office/officeart/2005/8/layout/hierarchy1"/>
    <dgm:cxn modelId="{CBD7C495-CA95-4811-A91B-26EBACC54472}" type="presParOf" srcId="{6D3B7C3E-7C5E-46BF-8611-7EBF4B194576}" destId="{F9AF6F3D-D904-4B94-98AC-9555A09FE303}" srcOrd="1" destOrd="0" presId="urn:microsoft.com/office/officeart/2005/8/layout/hierarchy1"/>
    <dgm:cxn modelId="{5106EB59-F4B8-4BFE-AC08-074E564A5A9F}" type="presParOf" srcId="{4F377E24-B6A3-4900-9395-6782CC309D75}" destId="{85977726-C545-49F4-9C17-228C72FA5885}" srcOrd="2" destOrd="0" presId="urn:microsoft.com/office/officeart/2005/8/layout/hierarchy1"/>
    <dgm:cxn modelId="{5F5937FD-7A56-4482-8D0F-9B7513D9A30B}" type="presParOf" srcId="{4F377E24-B6A3-4900-9395-6782CC309D75}" destId="{C2B944D5-55F6-4326-86EE-D0676B692329}" srcOrd="3" destOrd="0" presId="urn:microsoft.com/office/officeart/2005/8/layout/hierarchy1"/>
    <dgm:cxn modelId="{C85799C5-6C96-496C-8668-239BB9D93EB3}" type="presParOf" srcId="{C2B944D5-55F6-4326-86EE-D0676B692329}" destId="{FF0C86F4-6126-4905-8C3B-76168F2C4755}" srcOrd="0" destOrd="0" presId="urn:microsoft.com/office/officeart/2005/8/layout/hierarchy1"/>
    <dgm:cxn modelId="{09454CD1-D0DF-4A4D-80AB-E94DFDB127D5}" type="presParOf" srcId="{FF0C86F4-6126-4905-8C3B-76168F2C4755}" destId="{6100AE7B-E603-4395-8027-7EEFBB580D57}" srcOrd="0" destOrd="0" presId="urn:microsoft.com/office/officeart/2005/8/layout/hierarchy1"/>
    <dgm:cxn modelId="{01BB8F21-8128-4337-AAF4-A044FF6411E7}" type="presParOf" srcId="{FF0C86F4-6126-4905-8C3B-76168F2C4755}" destId="{7DCF6D92-11A9-49D0-A89D-55C24AFFA33C}" srcOrd="1" destOrd="0" presId="urn:microsoft.com/office/officeart/2005/8/layout/hierarchy1"/>
    <dgm:cxn modelId="{37E63FD6-8ED6-4A6F-BA26-39588C7701B7}" type="presParOf" srcId="{C2B944D5-55F6-4326-86EE-D0676B692329}" destId="{925AF8F3-9972-4C7D-A755-591235A3B536}" srcOrd="1" destOrd="0" presId="urn:microsoft.com/office/officeart/2005/8/layout/hierarchy1"/>
    <dgm:cxn modelId="{7EA3E7C5-3676-4FE2-A41C-7CAA6E3FC4F6}" type="presParOf" srcId="{4F377E24-B6A3-4900-9395-6782CC309D75}" destId="{2F9982BA-9BB5-4724-875D-76D8EEF0D490}" srcOrd="4" destOrd="0" presId="urn:microsoft.com/office/officeart/2005/8/layout/hierarchy1"/>
    <dgm:cxn modelId="{EDF55FAB-5A31-4083-9020-4FF72D4E6920}" type="presParOf" srcId="{4F377E24-B6A3-4900-9395-6782CC309D75}" destId="{EFE71924-0278-4740-A679-FD93E1D7523E}" srcOrd="5" destOrd="0" presId="urn:microsoft.com/office/officeart/2005/8/layout/hierarchy1"/>
    <dgm:cxn modelId="{832C6198-0E53-4305-AF57-9737BCD606A6}" type="presParOf" srcId="{EFE71924-0278-4740-A679-FD93E1D7523E}" destId="{DF2F7BD2-3F71-42C7-A932-110898387E93}" srcOrd="0" destOrd="0" presId="urn:microsoft.com/office/officeart/2005/8/layout/hierarchy1"/>
    <dgm:cxn modelId="{9315932F-5648-4557-ABD1-AC9EB262BE24}" type="presParOf" srcId="{DF2F7BD2-3F71-42C7-A932-110898387E93}" destId="{73AC0626-2CC4-4701-A58C-D8FC56068C0E}" srcOrd="0" destOrd="0" presId="urn:microsoft.com/office/officeart/2005/8/layout/hierarchy1"/>
    <dgm:cxn modelId="{09C73EDC-537B-4F2E-AD44-4CAB3CE683CB}" type="presParOf" srcId="{DF2F7BD2-3F71-42C7-A932-110898387E93}" destId="{2A8DD396-7C22-4995-AE9A-3E7EC2916A03}" srcOrd="1" destOrd="0" presId="urn:microsoft.com/office/officeart/2005/8/layout/hierarchy1"/>
    <dgm:cxn modelId="{7BA454B1-95E8-43EC-B6B3-BDB4360E3EC2}" type="presParOf" srcId="{EFE71924-0278-4740-A679-FD93E1D7523E}" destId="{CF196F37-30B3-4897-B3B5-3056D49A624B}" srcOrd="1" destOrd="0" presId="urn:microsoft.com/office/officeart/2005/8/layout/hierarchy1"/>
    <dgm:cxn modelId="{3DA8754F-6E3E-48CC-AEA0-6A4C557DAFDD}" type="presParOf" srcId="{4F377E24-B6A3-4900-9395-6782CC309D75}" destId="{707B45CD-9664-4DDC-8664-178BAF31EF9F}" srcOrd="6" destOrd="0" presId="urn:microsoft.com/office/officeart/2005/8/layout/hierarchy1"/>
    <dgm:cxn modelId="{51669293-A63D-43A2-B03D-CCC745CFC0DC}" type="presParOf" srcId="{4F377E24-B6A3-4900-9395-6782CC309D75}" destId="{BB4F14E7-527C-4CDE-9635-249FFD8C2B08}" srcOrd="7" destOrd="0" presId="urn:microsoft.com/office/officeart/2005/8/layout/hierarchy1"/>
    <dgm:cxn modelId="{863FACE1-CCBE-4601-9BF1-8A285A514CB6}" type="presParOf" srcId="{BB4F14E7-527C-4CDE-9635-249FFD8C2B08}" destId="{0BAB9794-65B1-424F-9382-A57C71F48CA7}" srcOrd="0" destOrd="0" presId="urn:microsoft.com/office/officeart/2005/8/layout/hierarchy1"/>
    <dgm:cxn modelId="{BDE38841-53D3-4D43-8CD7-7C4BDF4396A1}" type="presParOf" srcId="{0BAB9794-65B1-424F-9382-A57C71F48CA7}" destId="{4FD2EADC-A96E-4CCA-95E7-92E6D0F79CC6}" srcOrd="0" destOrd="0" presId="urn:microsoft.com/office/officeart/2005/8/layout/hierarchy1"/>
    <dgm:cxn modelId="{A36E5CFF-9943-41D7-8225-7BC4A3A6C936}" type="presParOf" srcId="{0BAB9794-65B1-424F-9382-A57C71F48CA7}" destId="{DC2686F4-54E7-4BAA-85DC-B31476031FC3}" srcOrd="1" destOrd="0" presId="urn:microsoft.com/office/officeart/2005/8/layout/hierarchy1"/>
    <dgm:cxn modelId="{CAB45687-1D0D-4A82-807E-BF1FB465CDA1}"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TUNDRA</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13AEE09E-5719-4C25-81E0-37F17229903C}">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Flora</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Not too much plant diversity. Mosses, Shrubs, wildflowers</a:t>
          </a:r>
          <a:r>
            <a:rPr lang="en-US" sz="2000" b="1" noProof="0" smtClean="0">
              <a:solidFill>
                <a:schemeClr val="tx1">
                  <a:lumMod val="50000"/>
                </a:schemeClr>
              </a:solidFill>
              <a:effectLst>
                <a:outerShdw blurRad="38100" dist="38100" dir="2700000" algn="tl">
                  <a:srgbClr val="000000">
                    <a:alpha val="43137"/>
                  </a:srgbClr>
                </a:outerShdw>
              </a:effectLst>
            </a:rPr>
            <a:t>.</a:t>
          </a:r>
          <a:endParaRPr lang="en-US" sz="2000" b="1" noProof="0">
            <a:solidFill>
              <a:schemeClr val="tx1">
                <a:lumMod val="50000"/>
              </a:schemeClr>
            </a:solidFill>
            <a:effectLst>
              <a:outerShdw blurRad="38100" dist="38100" dir="2700000" algn="tl">
                <a:srgbClr val="000000">
                  <a:alpha val="43137"/>
                </a:srgbClr>
              </a:outerShdw>
            </a:effectLst>
          </a:endParaRPr>
        </a:p>
      </dgm:t>
    </dgm:pt>
    <dgm:pt modelId="{B490D09C-904E-40EB-BFC9-B183232E51FC}" type="parTrans" cxnId="{6BFCD58F-83F6-420E-8685-9E66B37E568F}">
      <dgm:prSet/>
      <dgm:spPr/>
      <dgm:t>
        <a:bodyPr/>
        <a:lstStyle/>
        <a:p>
          <a:endParaRPr lang="es-CO"/>
        </a:p>
      </dgm:t>
    </dgm:pt>
    <dgm:pt modelId="{9440CE2D-AF78-44DC-BB4A-0CB2C5D47EF8}" type="sibTrans" cxnId="{6BFCD58F-83F6-420E-8685-9E66B37E568F}">
      <dgm:prSet/>
      <dgm:spPr/>
      <dgm:t>
        <a:bodyPr/>
        <a:lstStyle/>
        <a:p>
          <a:endParaRPr lang="es-CO"/>
        </a:p>
      </dgm:t>
    </dgm:pt>
    <dgm:pt modelId="{79AD6BA5-6496-407F-8E63-04E21C34A953}">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Location</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Located around the North Pole</a:t>
          </a:r>
          <a:endParaRPr lang="en-US" sz="2000" b="0" noProof="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Fauna</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Polar Bear, Gyrfalcon, Caribou, fox.</a:t>
          </a:r>
          <a:endParaRPr lang="en-US" sz="2000" b="0" noProof="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n-US" sz="2000" b="1" noProof="0" smtClean="0">
              <a:solidFill>
                <a:schemeClr val="accent1">
                  <a:lumMod val="50000"/>
                </a:schemeClr>
              </a:solidFill>
              <a:effectLst>
                <a:outerShdw blurRad="38100" dist="38100" dir="2700000" algn="tl">
                  <a:srgbClr val="000000">
                    <a:alpha val="43137"/>
                  </a:srgbClr>
                </a:outerShdw>
              </a:effectLst>
            </a:rPr>
            <a:t>Climate</a:t>
          </a:r>
          <a:r>
            <a:rPr lang="en-US" sz="2000" b="1" noProof="0" smtClean="0">
              <a:solidFill>
                <a:schemeClr val="tx1">
                  <a:lumMod val="50000"/>
                </a:schemeClr>
              </a:solidFill>
              <a:effectLst>
                <a:outerShdw blurRad="38100" dist="38100" dir="2700000" algn="tl">
                  <a:srgbClr val="000000">
                    <a:alpha val="43137"/>
                  </a:srgbClr>
                </a:outerShdw>
              </a:effectLst>
            </a:rPr>
            <a:t>: </a:t>
          </a:r>
          <a:r>
            <a:rPr lang="en-US" sz="2000" b="0" noProof="0" smtClean="0">
              <a:solidFill>
                <a:schemeClr val="tx1">
                  <a:lumMod val="50000"/>
                </a:schemeClr>
              </a:solidFill>
              <a:effectLst/>
            </a:rPr>
            <a:t>-60 to 32 degrees Farenheit. The soild is frozen, and the permafrost exist within a meter of the surface.</a:t>
          </a:r>
          <a:endParaRPr lang="en-US" sz="2000" b="0" noProof="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185894" custScaleY="156944">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405618">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248101" custScaleY="404769" custLinFactNeighborX="-25078" custLinFactNeighborY="-5555">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278553" custScaleY="735720" custLinFactNeighborX="-7744"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230691" custScaleY="443771" custLinFactNeighborX="-2553" custLinFactNeighborY="-5829">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249723" custScaleY="695881" custLinFactNeighborX="38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9B848CA0-ECD0-48AD-ACC3-A0FE10CB3DD2}" type="presOf" srcId="{79AD6BA5-6496-407F-8E63-04E21C34A953}" destId="{62A51AD6-4CEB-415A-869C-E7EB07D112DB}"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0AAFE8C4-81B9-481D-9C2D-4778BADAB2E6}" type="presOf" srcId="{E5BB8F38-706E-436A-BB17-FD6DCAAFA115}" destId="{0BC6F118-8F90-4432-B340-BF4AA644EEA0}" srcOrd="0" destOrd="0" presId="urn:microsoft.com/office/officeart/2005/8/layout/hierarchy1"/>
    <dgm:cxn modelId="{1DAAFCBC-D3C3-4E64-AB91-36059CC930DC}" type="presOf" srcId="{DF09168C-AE16-4847-A0F1-7B4BE7F90470}" destId="{189CF33F-11E3-4C73-9676-4486C7E7FEFB}" srcOrd="0" destOrd="0" presId="urn:microsoft.com/office/officeart/2005/8/layout/hierarchy1"/>
    <dgm:cxn modelId="{2723080D-7D0D-4236-848E-68ED56439FD1}" type="presOf" srcId="{0B0998C7-6F27-4845-B2DD-991673E40C8B}" destId="{2F9982BA-9BB5-4724-875D-76D8EEF0D490}" srcOrd="0" destOrd="0" presId="urn:microsoft.com/office/officeart/2005/8/layout/hierarchy1"/>
    <dgm:cxn modelId="{D10965B9-7569-417D-BCC7-CF7D49D346A4}" type="presOf" srcId="{7298FA1D-4952-46BC-9EB8-0FCEC67B1F2F}" destId="{7DCF6D92-11A9-49D0-A89D-55C24AFFA33C}"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78549302-03BA-4D98-90DB-475BC41A2CCE}" type="presOf" srcId="{4BE1EDB6-985E-4F0B-8D2B-62652DDACF28}" destId="{54F7FB0F-9A98-4FA9-88BD-255D4F93CCFB}" srcOrd="0" destOrd="0" presId="urn:microsoft.com/office/officeart/2005/8/layout/hierarchy1"/>
    <dgm:cxn modelId="{6BFCD58F-83F6-420E-8685-9E66B37E568F}" srcId="{E5BB8F38-706E-436A-BB17-FD6DCAAFA115}" destId="{13AEE09E-5719-4C25-81E0-37F17229903C}" srcOrd="3" destOrd="0" parTransId="{B490D09C-904E-40EB-BFC9-B183232E51FC}" sibTransId="{9440CE2D-AF78-44DC-BB4A-0CB2C5D47EF8}"/>
    <dgm:cxn modelId="{E0582ECF-ACFF-40DA-9A02-5001A579BA7C}" type="presOf" srcId="{37B05064-7600-4D60-AFEB-4EFBC9683025}" destId="{4FBE6561-E32B-4F2B-A3F6-E81F1CFD35FD}"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BD536B96-B509-49CD-8400-3EB5E5087F29}" type="presOf" srcId="{B490D09C-904E-40EB-BFC9-B183232E51FC}" destId="{707B45CD-9664-4DDC-8664-178BAF31EF9F}" srcOrd="0" destOrd="0" presId="urn:microsoft.com/office/officeart/2005/8/layout/hierarchy1"/>
    <dgm:cxn modelId="{80905E27-1FCE-4E48-8F3E-D28731AC6830}" type="presOf" srcId="{8EE4AE68-4DF5-42BA-AB78-6E9EEE44E293}" destId="{2A8DD396-7C22-4995-AE9A-3E7EC2916A03}"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4B9D7E4B-11A8-4CC4-9321-1429A34CF076}" type="presOf" srcId="{2A03945D-0F5C-4431-8805-D1B718938B5D}" destId="{85977726-C545-49F4-9C17-228C72FA5885}" srcOrd="0" destOrd="0" presId="urn:microsoft.com/office/officeart/2005/8/layout/hierarchy1"/>
    <dgm:cxn modelId="{163689C4-8E46-435F-9831-3F0136CB4654}" type="presOf" srcId="{13AEE09E-5719-4C25-81E0-37F17229903C}" destId="{DC2686F4-54E7-4BAA-85DC-B31476031FC3}" srcOrd="0" destOrd="0" presId="urn:microsoft.com/office/officeart/2005/8/layout/hierarchy1"/>
    <dgm:cxn modelId="{6B9D2F7E-A784-4898-AEE1-64CDA568C690}" type="presOf" srcId="{D0A6885B-3B46-401A-9E7A-3DCB848141D8}" destId="{BC85BBD2-0F44-41A5-8886-F6712B08EFFA}" srcOrd="0" destOrd="0" presId="urn:microsoft.com/office/officeart/2005/8/layout/hierarchy1"/>
    <dgm:cxn modelId="{995F1FA7-7474-4D38-9903-267C88C4CE87}" type="presParOf" srcId="{BC85BBD2-0F44-41A5-8886-F6712B08EFFA}" destId="{3991B51C-C764-4795-BF9E-2C8C9A2EF052}" srcOrd="0" destOrd="0" presId="urn:microsoft.com/office/officeart/2005/8/layout/hierarchy1"/>
    <dgm:cxn modelId="{9266744F-CCA3-4752-A6C8-88DD0B9A3FD1}" type="presParOf" srcId="{3991B51C-C764-4795-BF9E-2C8C9A2EF052}" destId="{C2CE447B-721D-4645-B95B-8C85461456F7}" srcOrd="0" destOrd="0" presId="urn:microsoft.com/office/officeart/2005/8/layout/hierarchy1"/>
    <dgm:cxn modelId="{E2BE77FA-F188-45E9-85FF-340B974CF42E}" type="presParOf" srcId="{C2CE447B-721D-4645-B95B-8C85461456F7}" destId="{7ED1E384-9AC2-4CCE-B764-D7C1AA7A0DCD}" srcOrd="0" destOrd="0" presId="urn:microsoft.com/office/officeart/2005/8/layout/hierarchy1"/>
    <dgm:cxn modelId="{C6048904-8903-49F5-A673-E7AB3323D03B}" type="presParOf" srcId="{C2CE447B-721D-4645-B95B-8C85461456F7}" destId="{54F7FB0F-9A98-4FA9-88BD-255D4F93CCFB}" srcOrd="1" destOrd="0" presId="urn:microsoft.com/office/officeart/2005/8/layout/hierarchy1"/>
    <dgm:cxn modelId="{DDC93A20-4D92-4684-9C39-7E5D53388D8D}" type="presParOf" srcId="{3991B51C-C764-4795-BF9E-2C8C9A2EF052}" destId="{290D26E0-BD11-4739-B6B3-9FFD060108FE}" srcOrd="1" destOrd="0" presId="urn:microsoft.com/office/officeart/2005/8/layout/hierarchy1"/>
    <dgm:cxn modelId="{178174AC-724B-41BD-93BA-4223BA352473}" type="presParOf" srcId="{290D26E0-BD11-4739-B6B3-9FFD060108FE}" destId="{189CF33F-11E3-4C73-9676-4486C7E7FEFB}" srcOrd="0" destOrd="0" presId="urn:microsoft.com/office/officeart/2005/8/layout/hierarchy1"/>
    <dgm:cxn modelId="{B4C12940-15C4-4B47-87B1-8C9764308C18}" type="presParOf" srcId="{290D26E0-BD11-4739-B6B3-9FFD060108FE}" destId="{B3B4A508-BC6E-4267-904A-65CDE0C10BE5}" srcOrd="1" destOrd="0" presId="urn:microsoft.com/office/officeart/2005/8/layout/hierarchy1"/>
    <dgm:cxn modelId="{3621ECF9-31B1-4EC4-AB13-FAF899043DE7}" type="presParOf" srcId="{B3B4A508-BC6E-4267-904A-65CDE0C10BE5}" destId="{0D00C25C-44DE-4645-B40F-260E4DE1FE66}" srcOrd="0" destOrd="0" presId="urn:microsoft.com/office/officeart/2005/8/layout/hierarchy1"/>
    <dgm:cxn modelId="{917C4C6D-4F06-4882-8345-D37FC44A3A66}" type="presParOf" srcId="{0D00C25C-44DE-4645-B40F-260E4DE1FE66}" destId="{7BCB5C80-09A3-4614-9388-346F9E7159D8}" srcOrd="0" destOrd="0" presId="urn:microsoft.com/office/officeart/2005/8/layout/hierarchy1"/>
    <dgm:cxn modelId="{53FE7E7D-91E9-4CA0-B82D-9713CAB68A3F}" type="presParOf" srcId="{0D00C25C-44DE-4645-B40F-260E4DE1FE66}" destId="{0BC6F118-8F90-4432-B340-BF4AA644EEA0}" srcOrd="1" destOrd="0" presId="urn:microsoft.com/office/officeart/2005/8/layout/hierarchy1"/>
    <dgm:cxn modelId="{618F0665-3FEA-4D0E-B9C4-116461C2AE66}" type="presParOf" srcId="{B3B4A508-BC6E-4267-904A-65CDE0C10BE5}" destId="{4F377E24-B6A3-4900-9395-6782CC309D75}" srcOrd="1" destOrd="0" presId="urn:microsoft.com/office/officeart/2005/8/layout/hierarchy1"/>
    <dgm:cxn modelId="{07FD3BD8-308D-4A21-A759-9D8F8D2065DE}" type="presParOf" srcId="{4F377E24-B6A3-4900-9395-6782CC309D75}" destId="{4FBE6561-E32B-4F2B-A3F6-E81F1CFD35FD}" srcOrd="0" destOrd="0" presId="urn:microsoft.com/office/officeart/2005/8/layout/hierarchy1"/>
    <dgm:cxn modelId="{68E76A0A-C4A2-4017-8715-ECB5C41BA160}" type="presParOf" srcId="{4F377E24-B6A3-4900-9395-6782CC309D75}" destId="{6D3B7C3E-7C5E-46BF-8611-7EBF4B194576}" srcOrd="1" destOrd="0" presId="urn:microsoft.com/office/officeart/2005/8/layout/hierarchy1"/>
    <dgm:cxn modelId="{8EEBB3B3-CC15-4E09-84BE-56E071704371}" type="presParOf" srcId="{6D3B7C3E-7C5E-46BF-8611-7EBF4B194576}" destId="{1AEDE048-63EE-45BA-84AE-F37A080B816C}" srcOrd="0" destOrd="0" presId="urn:microsoft.com/office/officeart/2005/8/layout/hierarchy1"/>
    <dgm:cxn modelId="{22476658-61ED-4B7D-BB70-BA7249A4F8A7}" type="presParOf" srcId="{1AEDE048-63EE-45BA-84AE-F37A080B816C}" destId="{CBAE42A1-B936-4940-9735-9C4CE55DB8C1}" srcOrd="0" destOrd="0" presId="urn:microsoft.com/office/officeart/2005/8/layout/hierarchy1"/>
    <dgm:cxn modelId="{7AC24816-3170-4825-BFF4-CB763AB9EEAC}" type="presParOf" srcId="{1AEDE048-63EE-45BA-84AE-F37A080B816C}" destId="{62A51AD6-4CEB-415A-869C-E7EB07D112DB}" srcOrd="1" destOrd="0" presId="urn:microsoft.com/office/officeart/2005/8/layout/hierarchy1"/>
    <dgm:cxn modelId="{E9CFAE29-02AB-4FD9-A60D-CE2000C570E7}" type="presParOf" srcId="{6D3B7C3E-7C5E-46BF-8611-7EBF4B194576}" destId="{F9AF6F3D-D904-4B94-98AC-9555A09FE303}" srcOrd="1" destOrd="0" presId="urn:microsoft.com/office/officeart/2005/8/layout/hierarchy1"/>
    <dgm:cxn modelId="{4896A930-F329-4CEA-8F55-C436FC1FDE73}" type="presParOf" srcId="{4F377E24-B6A3-4900-9395-6782CC309D75}" destId="{85977726-C545-49F4-9C17-228C72FA5885}" srcOrd="2" destOrd="0" presId="urn:microsoft.com/office/officeart/2005/8/layout/hierarchy1"/>
    <dgm:cxn modelId="{74E4A980-0106-4756-B69E-2C24C6185E99}" type="presParOf" srcId="{4F377E24-B6A3-4900-9395-6782CC309D75}" destId="{C2B944D5-55F6-4326-86EE-D0676B692329}" srcOrd="3" destOrd="0" presId="urn:microsoft.com/office/officeart/2005/8/layout/hierarchy1"/>
    <dgm:cxn modelId="{422504C4-0609-4CC9-B065-0F92D69C3689}" type="presParOf" srcId="{C2B944D5-55F6-4326-86EE-D0676B692329}" destId="{FF0C86F4-6126-4905-8C3B-76168F2C4755}" srcOrd="0" destOrd="0" presId="urn:microsoft.com/office/officeart/2005/8/layout/hierarchy1"/>
    <dgm:cxn modelId="{584ED9DF-8F35-4B61-AA4A-FD45333C0CE6}" type="presParOf" srcId="{FF0C86F4-6126-4905-8C3B-76168F2C4755}" destId="{6100AE7B-E603-4395-8027-7EEFBB580D57}" srcOrd="0" destOrd="0" presId="urn:microsoft.com/office/officeart/2005/8/layout/hierarchy1"/>
    <dgm:cxn modelId="{3BA2B238-C50F-4FC7-BC2C-94E30FEFE89B}" type="presParOf" srcId="{FF0C86F4-6126-4905-8C3B-76168F2C4755}" destId="{7DCF6D92-11A9-49D0-A89D-55C24AFFA33C}" srcOrd="1" destOrd="0" presId="urn:microsoft.com/office/officeart/2005/8/layout/hierarchy1"/>
    <dgm:cxn modelId="{171A59E0-48A3-44F2-89E9-30E63BDCFEFA}" type="presParOf" srcId="{C2B944D5-55F6-4326-86EE-D0676B692329}" destId="{925AF8F3-9972-4C7D-A755-591235A3B536}" srcOrd="1" destOrd="0" presId="urn:microsoft.com/office/officeart/2005/8/layout/hierarchy1"/>
    <dgm:cxn modelId="{98817063-4D74-41A9-B7E7-89E537B64A3F}" type="presParOf" srcId="{4F377E24-B6A3-4900-9395-6782CC309D75}" destId="{2F9982BA-9BB5-4724-875D-76D8EEF0D490}" srcOrd="4" destOrd="0" presId="urn:microsoft.com/office/officeart/2005/8/layout/hierarchy1"/>
    <dgm:cxn modelId="{D821D07F-2C8F-4347-B214-5C846FF71D7B}" type="presParOf" srcId="{4F377E24-B6A3-4900-9395-6782CC309D75}" destId="{EFE71924-0278-4740-A679-FD93E1D7523E}" srcOrd="5" destOrd="0" presId="urn:microsoft.com/office/officeart/2005/8/layout/hierarchy1"/>
    <dgm:cxn modelId="{19D5897A-0412-4973-B4B7-C8B79C442862}" type="presParOf" srcId="{EFE71924-0278-4740-A679-FD93E1D7523E}" destId="{DF2F7BD2-3F71-42C7-A932-110898387E93}" srcOrd="0" destOrd="0" presId="urn:microsoft.com/office/officeart/2005/8/layout/hierarchy1"/>
    <dgm:cxn modelId="{9FE0B16C-F9E6-47F7-90B6-A66D07B3F848}" type="presParOf" srcId="{DF2F7BD2-3F71-42C7-A932-110898387E93}" destId="{73AC0626-2CC4-4701-A58C-D8FC56068C0E}" srcOrd="0" destOrd="0" presId="urn:microsoft.com/office/officeart/2005/8/layout/hierarchy1"/>
    <dgm:cxn modelId="{8A2E9DB3-31F0-4C36-A5D7-9AB67D076FD5}" type="presParOf" srcId="{DF2F7BD2-3F71-42C7-A932-110898387E93}" destId="{2A8DD396-7C22-4995-AE9A-3E7EC2916A03}" srcOrd="1" destOrd="0" presId="urn:microsoft.com/office/officeart/2005/8/layout/hierarchy1"/>
    <dgm:cxn modelId="{8FC483DB-52CA-49C8-AC07-CA4BA3B73F3A}" type="presParOf" srcId="{EFE71924-0278-4740-A679-FD93E1D7523E}" destId="{CF196F37-30B3-4897-B3B5-3056D49A624B}" srcOrd="1" destOrd="0" presId="urn:microsoft.com/office/officeart/2005/8/layout/hierarchy1"/>
    <dgm:cxn modelId="{F5D15A15-7BB9-4194-BFF8-10E07F2EC637}" type="presParOf" srcId="{4F377E24-B6A3-4900-9395-6782CC309D75}" destId="{707B45CD-9664-4DDC-8664-178BAF31EF9F}" srcOrd="6" destOrd="0" presId="urn:microsoft.com/office/officeart/2005/8/layout/hierarchy1"/>
    <dgm:cxn modelId="{65A069BF-C3CE-43B3-AA8D-00223ADDEB3E}" type="presParOf" srcId="{4F377E24-B6A3-4900-9395-6782CC309D75}" destId="{BB4F14E7-527C-4CDE-9635-249FFD8C2B08}" srcOrd="7" destOrd="0" presId="urn:microsoft.com/office/officeart/2005/8/layout/hierarchy1"/>
    <dgm:cxn modelId="{7D0358B8-BC0D-420B-97D9-F68FC47EC796}" type="presParOf" srcId="{BB4F14E7-527C-4CDE-9635-249FFD8C2B08}" destId="{0BAB9794-65B1-424F-9382-A57C71F48CA7}" srcOrd="0" destOrd="0" presId="urn:microsoft.com/office/officeart/2005/8/layout/hierarchy1"/>
    <dgm:cxn modelId="{B198BF07-EAD2-47DF-8B74-F0657667BA86}" type="presParOf" srcId="{0BAB9794-65B1-424F-9382-A57C71F48CA7}" destId="{4FD2EADC-A96E-4CCA-95E7-92E6D0F79CC6}" srcOrd="0" destOrd="0" presId="urn:microsoft.com/office/officeart/2005/8/layout/hierarchy1"/>
    <dgm:cxn modelId="{27F9C911-F52B-4C96-AF42-DE8CEDCFA000}" type="presParOf" srcId="{0BAB9794-65B1-424F-9382-A57C71F48CA7}" destId="{DC2686F4-54E7-4BAA-85DC-B31476031FC3}" srcOrd="1" destOrd="0" presId="urn:microsoft.com/office/officeart/2005/8/layout/hierarchy1"/>
    <dgm:cxn modelId="{8AA814EE-D84D-4024-810F-4A9B8A972074}"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GRASSLAND</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13AEE09E-5719-4C25-81E0-37F17229903C}">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Flora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smtClean="0">
              <a:solidFill>
                <a:schemeClr val="tx1">
                  <a:lumMod val="50000"/>
                </a:schemeClr>
              </a:solidFill>
              <a:effectLst/>
            </a:rPr>
            <a:t>Wilde open </a:t>
          </a:r>
          <a:r>
            <a:rPr lang="es-CO" sz="2000" b="0" dirty="0" err="1" smtClean="0">
              <a:solidFill>
                <a:schemeClr val="tx1">
                  <a:lumMod val="50000"/>
                </a:schemeClr>
              </a:solidFill>
              <a:effectLst/>
            </a:rPr>
            <a:t>spaces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with</a:t>
          </a:r>
          <a:r>
            <a:rPr lang="es-CO" sz="2000" b="0" dirty="0" smtClean="0">
              <a:solidFill>
                <a:schemeClr val="tx1">
                  <a:lumMod val="50000"/>
                </a:schemeClr>
              </a:solidFill>
              <a:effectLst/>
            </a:rPr>
            <a:t> </a:t>
          </a:r>
          <a:r>
            <a:rPr lang="es-CO" sz="2000" b="0" dirty="0" err="1" smtClean="0">
              <a:solidFill>
                <a:schemeClr val="tx1">
                  <a:lumMod val="50000"/>
                </a:schemeClr>
              </a:solidFill>
              <a:effectLst/>
            </a:rPr>
            <a:t>few</a:t>
          </a:r>
          <a:r>
            <a:rPr lang="es-CO" sz="2000" b="0" dirty="0" smtClean="0">
              <a:solidFill>
                <a:schemeClr val="tx1">
                  <a:lumMod val="50000"/>
                </a:schemeClr>
              </a:solidFill>
              <a:effectLst/>
            </a:rPr>
            <a:t> </a:t>
          </a:r>
          <a:r>
            <a:rPr lang="es-CO" sz="2000" b="0" dirty="0" err="1" smtClean="0">
              <a:solidFill>
                <a:schemeClr val="tx1">
                  <a:lumMod val="50000"/>
                </a:schemeClr>
              </a:solidFill>
              <a:effectLst/>
            </a:rPr>
            <a:t>trees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or</a:t>
          </a:r>
          <a:r>
            <a:rPr lang="es-CO" sz="2000" b="0" dirty="0" smtClean="0">
              <a:solidFill>
                <a:schemeClr val="tx1">
                  <a:lumMod val="50000"/>
                </a:schemeClr>
              </a:solidFill>
              <a:effectLst/>
            </a:rPr>
            <a:t> </a:t>
          </a:r>
          <a:r>
            <a:rPr lang="es-CO" sz="2000" b="0" dirty="0" err="1" smtClean="0">
              <a:solidFill>
                <a:schemeClr val="tx1">
                  <a:lumMod val="50000"/>
                </a:schemeClr>
              </a:solidFill>
              <a:effectLst/>
            </a:rPr>
            <a:t>bushes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Deep</a:t>
          </a:r>
          <a:r>
            <a:rPr lang="es-CO" sz="2000" b="0" dirty="0" smtClean="0">
              <a:solidFill>
                <a:schemeClr val="tx1">
                  <a:lumMod val="50000"/>
                </a:schemeClr>
              </a:solidFill>
              <a:effectLst/>
            </a:rPr>
            <a:t>, </a:t>
          </a:r>
          <a:r>
            <a:rPr lang="es-CO" sz="2000" b="0" dirty="0" err="1" smtClean="0">
              <a:solidFill>
                <a:schemeClr val="tx1">
                  <a:lumMod val="50000"/>
                </a:schemeClr>
              </a:solidFill>
              <a:effectLst/>
            </a:rPr>
            <a:t>fertile</a:t>
          </a:r>
          <a:r>
            <a:rPr lang="es-CO" sz="2000" b="0" dirty="0" smtClean="0">
              <a:solidFill>
                <a:schemeClr val="tx1">
                  <a:lumMod val="50000"/>
                </a:schemeClr>
              </a:solidFill>
              <a:effectLst/>
            </a:rPr>
            <a:t> </a:t>
          </a:r>
          <a:r>
            <a:rPr lang="es-CO" sz="2000" b="0" dirty="0" err="1" smtClean="0">
              <a:solidFill>
                <a:schemeClr val="tx1">
                  <a:lumMod val="50000"/>
                </a:schemeClr>
              </a:solidFill>
              <a:effectLst/>
            </a:rPr>
            <a:t>soil</a:t>
          </a:r>
          <a:r>
            <a:rPr lang="es-CO" sz="2000" b="0" dirty="0" smtClean="0">
              <a:solidFill>
                <a:schemeClr val="tx1">
                  <a:lumMod val="50000"/>
                </a:schemeClr>
              </a:solidFill>
              <a:effectLst/>
            </a:rPr>
            <a:t> </a:t>
          </a:r>
          <a:r>
            <a:rPr lang="es-CO" sz="2000" b="0" dirty="0" err="1" smtClean="0">
              <a:solidFill>
                <a:schemeClr val="tx1">
                  <a:lumMod val="50000"/>
                </a:schemeClr>
              </a:solidFill>
              <a:effectLst/>
            </a:rPr>
            <a:t>that</a:t>
          </a:r>
          <a:r>
            <a:rPr lang="es-CO" sz="2000" b="0" dirty="0" smtClean="0">
              <a:solidFill>
                <a:schemeClr val="tx1">
                  <a:lumMod val="50000"/>
                </a:schemeClr>
              </a:solidFill>
              <a:effectLst/>
            </a:rPr>
            <a:t> </a:t>
          </a:r>
          <a:r>
            <a:rPr lang="es-CO" sz="2000" b="0" dirty="0" err="1" smtClean="0">
              <a:solidFill>
                <a:schemeClr val="tx1">
                  <a:lumMod val="50000"/>
                </a:schemeClr>
              </a:solidFill>
              <a:effectLst/>
            </a:rPr>
            <a:t>takes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well</a:t>
          </a:r>
          <a:r>
            <a:rPr lang="es-CO" sz="2000" b="0" dirty="0" smtClean="0">
              <a:solidFill>
                <a:schemeClr val="tx1">
                  <a:lumMod val="50000"/>
                </a:schemeClr>
              </a:solidFill>
              <a:effectLst/>
            </a:rPr>
            <a:t> </a:t>
          </a:r>
          <a:r>
            <a:rPr lang="es-CO" sz="2000" b="0" dirty="0" err="1" smtClean="0">
              <a:solidFill>
                <a:schemeClr val="tx1">
                  <a:lumMod val="50000"/>
                </a:schemeClr>
              </a:solidFill>
              <a:effectLst/>
            </a:rPr>
            <a:t>to</a:t>
          </a:r>
          <a:r>
            <a:rPr lang="es-CO" sz="2000" b="0" dirty="0" smtClean="0">
              <a:solidFill>
                <a:schemeClr val="tx1">
                  <a:lumMod val="50000"/>
                </a:schemeClr>
              </a:solidFill>
              <a:effectLst/>
            </a:rPr>
            <a:t> </a:t>
          </a:r>
          <a:r>
            <a:rPr lang="es-CO" sz="2000" b="0" dirty="0" err="1" smtClean="0">
              <a:solidFill>
                <a:schemeClr val="tx1">
                  <a:lumMod val="50000"/>
                </a:schemeClr>
              </a:solidFill>
              <a:effectLst/>
            </a:rPr>
            <a:t>crops</a:t>
          </a:r>
          <a:r>
            <a:rPr lang="es-CO" sz="2000" b="0" dirty="0" smtClean="0">
              <a:solidFill>
                <a:schemeClr val="tx1">
                  <a:lumMod val="50000"/>
                </a:schemeClr>
              </a:solidFill>
              <a:effectLst/>
            </a:rPr>
            <a:t>.</a:t>
          </a:r>
          <a:endParaRPr lang="es-CO" sz="2000" b="0" dirty="0">
            <a:solidFill>
              <a:schemeClr val="tx1">
                <a:lumMod val="50000"/>
              </a:schemeClr>
            </a:solidFill>
            <a:effectLst/>
          </a:endParaRPr>
        </a:p>
      </dgm:t>
    </dgm:pt>
    <dgm:pt modelId="{B490D09C-904E-40EB-BFC9-B183232E51FC}" type="parTrans" cxnId="{6BFCD58F-83F6-420E-8685-9E66B37E568F}">
      <dgm:prSet/>
      <dgm:spPr/>
      <dgm:t>
        <a:bodyPr/>
        <a:lstStyle/>
        <a:p>
          <a:endParaRPr lang="es-CO"/>
        </a:p>
      </dgm:t>
    </dgm:pt>
    <dgm:pt modelId="{9440CE2D-AF78-44DC-BB4A-0CB2C5D47EF8}" type="sibTrans" cxnId="{6BFCD58F-83F6-420E-8685-9E66B37E568F}">
      <dgm:prSet/>
      <dgm:spPr/>
      <dgm:t>
        <a:bodyPr/>
        <a:lstStyle/>
        <a:p>
          <a:endParaRPr lang="es-CO"/>
        </a:p>
      </dgm:t>
    </dgm:pt>
    <dgm:pt modelId="{79AD6BA5-6496-407F-8E63-04E21C34A953}">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Location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Often</a:t>
          </a:r>
          <a:r>
            <a:rPr lang="es-CO" sz="2000" b="0" dirty="0" smtClean="0">
              <a:solidFill>
                <a:schemeClr val="tx1">
                  <a:lumMod val="50000"/>
                </a:schemeClr>
              </a:solidFill>
              <a:effectLst/>
            </a:rPr>
            <a:t> </a:t>
          </a:r>
          <a:r>
            <a:rPr lang="es-CO" sz="2000" b="0" dirty="0" err="1" smtClean="0">
              <a:solidFill>
                <a:schemeClr val="tx1">
                  <a:lumMod val="50000"/>
                </a:schemeClr>
              </a:solidFill>
              <a:effectLst/>
            </a:rPr>
            <a:t>located</a:t>
          </a:r>
          <a:r>
            <a:rPr lang="es-CO" sz="2000" b="0" dirty="0" smtClean="0">
              <a:solidFill>
                <a:schemeClr val="tx1">
                  <a:lumMod val="50000"/>
                </a:schemeClr>
              </a:solidFill>
              <a:effectLst/>
            </a:rPr>
            <a:t> </a:t>
          </a:r>
          <a:r>
            <a:rPr lang="es-CO" sz="2000" b="0" dirty="0" err="1" smtClean="0">
              <a:solidFill>
                <a:schemeClr val="tx1">
                  <a:lumMod val="50000"/>
                </a:schemeClr>
              </a:solidFill>
              <a:effectLst/>
            </a:rPr>
            <a:t>between</a:t>
          </a:r>
          <a:r>
            <a:rPr lang="es-CO" sz="2000" b="0" dirty="0" smtClean="0">
              <a:solidFill>
                <a:schemeClr val="tx1">
                  <a:lumMod val="50000"/>
                </a:schemeClr>
              </a:solidFill>
              <a:effectLst/>
            </a:rPr>
            <a:t> </a:t>
          </a:r>
          <a:r>
            <a:rPr lang="es-CO" sz="2000" b="0" dirty="0" err="1" smtClean="0">
              <a:solidFill>
                <a:schemeClr val="tx1">
                  <a:lumMod val="50000"/>
                </a:schemeClr>
              </a:solidFill>
              <a:effectLst/>
            </a:rPr>
            <a:t>forests</a:t>
          </a:r>
          <a:r>
            <a:rPr lang="es-CO" sz="2000" b="0" dirty="0" smtClean="0">
              <a:solidFill>
                <a:schemeClr val="tx1">
                  <a:lumMod val="50000"/>
                </a:schemeClr>
              </a:solidFill>
              <a:effectLst/>
            </a:rPr>
            <a:t> and </a:t>
          </a:r>
          <a:r>
            <a:rPr lang="es-CO" sz="2000" b="0" dirty="0" err="1" smtClean="0">
              <a:solidFill>
                <a:schemeClr val="tx1">
                  <a:lumMod val="50000"/>
                </a:schemeClr>
              </a:solidFill>
              <a:effectLst/>
            </a:rPr>
            <a:t>deserts</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Fauna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giraffe</a:t>
          </a:r>
          <a:r>
            <a:rPr lang="es-CO" sz="2000" b="0" dirty="0" smtClean="0">
              <a:solidFill>
                <a:schemeClr val="tx1">
                  <a:lumMod val="50000"/>
                </a:schemeClr>
              </a:solidFill>
              <a:effectLst/>
            </a:rPr>
            <a:t>, </a:t>
          </a:r>
          <a:r>
            <a:rPr lang="es-CO" sz="2000" b="0" dirty="0" err="1" smtClean="0">
              <a:solidFill>
                <a:schemeClr val="tx1">
                  <a:lumMod val="50000"/>
                </a:schemeClr>
              </a:solidFill>
              <a:effectLst/>
            </a:rPr>
            <a:t>zebra</a:t>
          </a:r>
          <a:r>
            <a:rPr lang="es-CO" sz="2000" b="0" dirty="0" smtClean="0">
              <a:solidFill>
                <a:schemeClr val="tx1">
                  <a:lumMod val="50000"/>
                </a:schemeClr>
              </a:solidFill>
              <a:effectLst/>
            </a:rPr>
            <a:t>, wild </a:t>
          </a:r>
          <a:r>
            <a:rPr lang="es-CO" sz="2000" b="0" dirty="0" err="1" smtClean="0">
              <a:solidFill>
                <a:schemeClr val="tx1">
                  <a:lumMod val="50000"/>
                </a:schemeClr>
              </a:solidFill>
              <a:effectLst/>
            </a:rPr>
            <a:t>beast</a:t>
          </a:r>
          <a:r>
            <a:rPr lang="es-CO" sz="2000" b="0" dirty="0" smtClean="0">
              <a:solidFill>
                <a:schemeClr val="tx1">
                  <a:lumMod val="50000"/>
                </a:schemeClr>
              </a:solidFill>
              <a:effectLst/>
            </a:rPr>
            <a:t>, </a:t>
          </a:r>
          <a:r>
            <a:rPr lang="es-CO" sz="2000" b="0" dirty="0" err="1" smtClean="0">
              <a:solidFill>
                <a:schemeClr val="tx1">
                  <a:lumMod val="50000"/>
                </a:schemeClr>
              </a:solidFill>
              <a:effectLst/>
            </a:rPr>
            <a:t>deer</a:t>
          </a:r>
          <a:r>
            <a:rPr lang="es-CO" sz="2000" b="0" dirty="0" smtClean="0">
              <a:solidFill>
                <a:schemeClr val="tx1">
                  <a:lumMod val="50000"/>
                </a:schemeClr>
              </a:solidFill>
              <a:effectLst/>
            </a:rPr>
            <a:t>, llama.</a:t>
          </a:r>
          <a:endParaRPr lang="es-CO" sz="2000" b="0" dirty="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Climate</a:t>
          </a:r>
          <a:r>
            <a:rPr lang="es-CO" sz="2000" b="1" dirty="0" smtClean="0">
              <a:solidFill>
                <a:schemeClr val="tx1">
                  <a:lumMod val="50000"/>
                </a:schemeClr>
              </a:solidFill>
              <a:effectLst>
                <a:outerShdw blurRad="38100" dist="38100" dir="2700000" algn="tl">
                  <a:srgbClr val="000000">
                    <a:alpha val="43137"/>
                  </a:srgbClr>
                </a:outerShdw>
              </a:effectLst>
            </a:rPr>
            <a:t>: </a:t>
          </a:r>
          <a:r>
            <a:rPr lang="en-US" sz="1800" dirty="0" smtClean="0">
              <a:solidFill>
                <a:schemeClr val="tx1">
                  <a:lumMod val="25000"/>
                </a:schemeClr>
              </a:solidFill>
            </a:rPr>
            <a:t>The climate typically consists of warm, wet summers followed by cold, dry winters with heavy frosts.</a:t>
          </a:r>
          <a:endParaRPr lang="es-CO" sz="1800" b="1" dirty="0">
            <a:solidFill>
              <a:schemeClr val="tx1">
                <a:lumMod val="25000"/>
              </a:schemeClr>
            </a:solidFill>
            <a:effectLst>
              <a:outerShdw blurRad="38100" dist="38100" dir="2700000" algn="tl">
                <a:srgbClr val="000000">
                  <a:alpha val="43137"/>
                </a:srgbClr>
              </a:outerShdw>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185894" custScaleY="156944">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405618">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201614" custScaleY="370660" custLinFactNeighborX="-7416" custLinFactNeighborY="-5342">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222834" custScaleY="507681"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192707" custScaleY="340168" custLinFactNeighborX="559" custLinFactNeighborY="-5829">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191901" custScaleY="585132" custLinFactNeighborX="38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27571576-8C8D-45EF-8790-D67B3C505B99}" type="presOf" srcId="{4BE1EDB6-985E-4F0B-8D2B-62652DDACF28}" destId="{54F7FB0F-9A98-4FA9-88BD-255D4F93CCFB}" srcOrd="0" destOrd="0" presId="urn:microsoft.com/office/officeart/2005/8/layout/hierarchy1"/>
    <dgm:cxn modelId="{C497D398-7884-482F-BDD7-DAC3F8782870}" type="presOf" srcId="{DF09168C-AE16-4847-A0F1-7B4BE7F90470}" destId="{189CF33F-11E3-4C73-9676-4486C7E7FEFB}"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8D28D5B7-2F6F-46B0-BC59-E4A7F0E3661C}" type="presOf" srcId="{0B0998C7-6F27-4845-B2DD-991673E40C8B}" destId="{2F9982BA-9BB5-4724-875D-76D8EEF0D490}" srcOrd="0" destOrd="0" presId="urn:microsoft.com/office/officeart/2005/8/layout/hierarchy1"/>
    <dgm:cxn modelId="{E5CC4694-192B-4D0A-B504-B2DCCB8F0785}" type="presOf" srcId="{8EE4AE68-4DF5-42BA-AB78-6E9EEE44E293}" destId="{2A8DD396-7C22-4995-AE9A-3E7EC2916A03}" srcOrd="0" destOrd="0" presId="urn:microsoft.com/office/officeart/2005/8/layout/hierarchy1"/>
    <dgm:cxn modelId="{406620E0-F119-4C2F-9B9F-BAFA72CDD0D4}" type="presOf" srcId="{E5BB8F38-706E-436A-BB17-FD6DCAAFA115}" destId="{0BC6F118-8F90-4432-B340-BF4AA644EEA0}" srcOrd="0" destOrd="0" presId="urn:microsoft.com/office/officeart/2005/8/layout/hierarchy1"/>
    <dgm:cxn modelId="{4FF3E03E-B2F7-4315-9E52-BBDFB2576214}" type="presOf" srcId="{2A03945D-0F5C-4431-8805-D1B718938B5D}" destId="{85977726-C545-49F4-9C17-228C72FA5885}"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28969B4C-24F3-4AE7-A4C9-F45E13FFB6F1}" type="presOf" srcId="{B490D09C-904E-40EB-BFC9-B183232E51FC}" destId="{707B45CD-9664-4DDC-8664-178BAF31EF9F}" srcOrd="0" destOrd="0" presId="urn:microsoft.com/office/officeart/2005/8/layout/hierarchy1"/>
    <dgm:cxn modelId="{77C8A8F2-3231-44F2-BC87-272739170DB7}" type="presOf" srcId="{7298FA1D-4952-46BC-9EB8-0FCEC67B1F2F}" destId="{7DCF6D92-11A9-49D0-A89D-55C24AFFA33C}" srcOrd="0" destOrd="0" presId="urn:microsoft.com/office/officeart/2005/8/layout/hierarchy1"/>
    <dgm:cxn modelId="{6BFCD58F-83F6-420E-8685-9E66B37E568F}" srcId="{E5BB8F38-706E-436A-BB17-FD6DCAAFA115}" destId="{13AEE09E-5719-4C25-81E0-37F17229903C}" srcOrd="3" destOrd="0" parTransId="{B490D09C-904E-40EB-BFC9-B183232E51FC}" sibTransId="{9440CE2D-AF78-44DC-BB4A-0CB2C5D47EF8}"/>
    <dgm:cxn modelId="{638372B6-1F56-4B02-9C79-BAECBC395F78}" type="presOf" srcId="{37B05064-7600-4D60-AFEB-4EFBC9683025}" destId="{4FBE6561-E32B-4F2B-A3F6-E81F1CFD35FD}" srcOrd="0" destOrd="0" presId="urn:microsoft.com/office/officeart/2005/8/layout/hierarchy1"/>
    <dgm:cxn modelId="{40FE3AAD-0CA4-4AF9-8B12-4D35C758D2D9}" type="presOf" srcId="{79AD6BA5-6496-407F-8E63-04E21C34A953}" destId="{62A51AD6-4CEB-415A-869C-E7EB07D112DB}"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0864596F-B8CB-4E79-9F2A-BD41E6603154}" srcId="{E5BB8F38-706E-436A-BB17-FD6DCAAFA115}" destId="{8EE4AE68-4DF5-42BA-AB78-6E9EEE44E293}" srcOrd="2" destOrd="0" parTransId="{0B0998C7-6F27-4845-B2DD-991673E40C8B}" sibTransId="{56C6A9D4-E2C3-41C5-8580-4E4107C907A4}"/>
    <dgm:cxn modelId="{79423C47-AC20-42EF-8892-41052AB8D8DA}" type="presOf" srcId="{13AEE09E-5719-4C25-81E0-37F17229903C}" destId="{DC2686F4-54E7-4BAA-85DC-B31476031FC3}" srcOrd="0" destOrd="0" presId="urn:microsoft.com/office/officeart/2005/8/layout/hierarchy1"/>
    <dgm:cxn modelId="{0E039F4D-A6DB-49A2-A676-21910CD51772}" type="presOf" srcId="{D0A6885B-3B46-401A-9E7A-3DCB848141D8}" destId="{BC85BBD2-0F44-41A5-8886-F6712B08EFFA}" srcOrd="0" destOrd="0" presId="urn:microsoft.com/office/officeart/2005/8/layout/hierarchy1"/>
    <dgm:cxn modelId="{AA5CA761-8C42-4A5A-841E-05D2F71688C9}" type="presParOf" srcId="{BC85BBD2-0F44-41A5-8886-F6712B08EFFA}" destId="{3991B51C-C764-4795-BF9E-2C8C9A2EF052}" srcOrd="0" destOrd="0" presId="urn:microsoft.com/office/officeart/2005/8/layout/hierarchy1"/>
    <dgm:cxn modelId="{9E649C53-6613-4204-B27D-9C6FC7A8CCFE}" type="presParOf" srcId="{3991B51C-C764-4795-BF9E-2C8C9A2EF052}" destId="{C2CE447B-721D-4645-B95B-8C85461456F7}" srcOrd="0" destOrd="0" presId="urn:microsoft.com/office/officeart/2005/8/layout/hierarchy1"/>
    <dgm:cxn modelId="{609289C1-A7AF-4CEE-83DD-E4A34441B1F7}" type="presParOf" srcId="{C2CE447B-721D-4645-B95B-8C85461456F7}" destId="{7ED1E384-9AC2-4CCE-B764-D7C1AA7A0DCD}" srcOrd="0" destOrd="0" presId="urn:microsoft.com/office/officeart/2005/8/layout/hierarchy1"/>
    <dgm:cxn modelId="{984C94A4-0C87-460B-BD99-40E7B9DBED42}" type="presParOf" srcId="{C2CE447B-721D-4645-B95B-8C85461456F7}" destId="{54F7FB0F-9A98-4FA9-88BD-255D4F93CCFB}" srcOrd="1" destOrd="0" presId="urn:microsoft.com/office/officeart/2005/8/layout/hierarchy1"/>
    <dgm:cxn modelId="{67447C9F-9A00-4AE8-AC32-F1A516D09474}" type="presParOf" srcId="{3991B51C-C764-4795-BF9E-2C8C9A2EF052}" destId="{290D26E0-BD11-4739-B6B3-9FFD060108FE}" srcOrd="1" destOrd="0" presId="urn:microsoft.com/office/officeart/2005/8/layout/hierarchy1"/>
    <dgm:cxn modelId="{904F1E50-AA8C-426B-909F-519E15ADFDAB}" type="presParOf" srcId="{290D26E0-BD11-4739-B6B3-9FFD060108FE}" destId="{189CF33F-11E3-4C73-9676-4486C7E7FEFB}" srcOrd="0" destOrd="0" presId="urn:microsoft.com/office/officeart/2005/8/layout/hierarchy1"/>
    <dgm:cxn modelId="{3EB7942D-6E91-4630-BDD7-D71DAD56C6FA}" type="presParOf" srcId="{290D26E0-BD11-4739-B6B3-9FFD060108FE}" destId="{B3B4A508-BC6E-4267-904A-65CDE0C10BE5}" srcOrd="1" destOrd="0" presId="urn:microsoft.com/office/officeart/2005/8/layout/hierarchy1"/>
    <dgm:cxn modelId="{CFB07F3D-48A4-4445-9467-D64D7F87ACE3}" type="presParOf" srcId="{B3B4A508-BC6E-4267-904A-65CDE0C10BE5}" destId="{0D00C25C-44DE-4645-B40F-260E4DE1FE66}" srcOrd="0" destOrd="0" presId="urn:microsoft.com/office/officeart/2005/8/layout/hierarchy1"/>
    <dgm:cxn modelId="{56D387F9-0E84-4F3C-AA3E-133600C5CBA7}" type="presParOf" srcId="{0D00C25C-44DE-4645-B40F-260E4DE1FE66}" destId="{7BCB5C80-09A3-4614-9388-346F9E7159D8}" srcOrd="0" destOrd="0" presId="urn:microsoft.com/office/officeart/2005/8/layout/hierarchy1"/>
    <dgm:cxn modelId="{FCFD9177-EA86-49EA-A7FF-2AC99B7C1669}" type="presParOf" srcId="{0D00C25C-44DE-4645-B40F-260E4DE1FE66}" destId="{0BC6F118-8F90-4432-B340-BF4AA644EEA0}" srcOrd="1" destOrd="0" presId="urn:microsoft.com/office/officeart/2005/8/layout/hierarchy1"/>
    <dgm:cxn modelId="{56E378D8-2FCD-4D49-9B29-96354B9441CB}" type="presParOf" srcId="{B3B4A508-BC6E-4267-904A-65CDE0C10BE5}" destId="{4F377E24-B6A3-4900-9395-6782CC309D75}" srcOrd="1" destOrd="0" presId="urn:microsoft.com/office/officeart/2005/8/layout/hierarchy1"/>
    <dgm:cxn modelId="{4BEAEBC1-5B73-4F63-AA6B-FEBDE5F32CB9}" type="presParOf" srcId="{4F377E24-B6A3-4900-9395-6782CC309D75}" destId="{4FBE6561-E32B-4F2B-A3F6-E81F1CFD35FD}" srcOrd="0" destOrd="0" presId="urn:microsoft.com/office/officeart/2005/8/layout/hierarchy1"/>
    <dgm:cxn modelId="{00515F06-B503-4D77-8EAD-835F1EF33B6C}" type="presParOf" srcId="{4F377E24-B6A3-4900-9395-6782CC309D75}" destId="{6D3B7C3E-7C5E-46BF-8611-7EBF4B194576}" srcOrd="1" destOrd="0" presId="urn:microsoft.com/office/officeart/2005/8/layout/hierarchy1"/>
    <dgm:cxn modelId="{ECCD21F5-4CEC-4467-A059-DA4FECE914D4}" type="presParOf" srcId="{6D3B7C3E-7C5E-46BF-8611-7EBF4B194576}" destId="{1AEDE048-63EE-45BA-84AE-F37A080B816C}" srcOrd="0" destOrd="0" presId="urn:microsoft.com/office/officeart/2005/8/layout/hierarchy1"/>
    <dgm:cxn modelId="{A220A4B4-612C-4C5B-BC8B-5E930D6E7773}" type="presParOf" srcId="{1AEDE048-63EE-45BA-84AE-F37A080B816C}" destId="{CBAE42A1-B936-4940-9735-9C4CE55DB8C1}" srcOrd="0" destOrd="0" presId="urn:microsoft.com/office/officeart/2005/8/layout/hierarchy1"/>
    <dgm:cxn modelId="{B75C464F-B770-4785-A3BD-F6F7C1D95A45}" type="presParOf" srcId="{1AEDE048-63EE-45BA-84AE-F37A080B816C}" destId="{62A51AD6-4CEB-415A-869C-E7EB07D112DB}" srcOrd="1" destOrd="0" presId="urn:microsoft.com/office/officeart/2005/8/layout/hierarchy1"/>
    <dgm:cxn modelId="{CDBA2484-AFEF-4B09-BF7B-DEF7270199C0}" type="presParOf" srcId="{6D3B7C3E-7C5E-46BF-8611-7EBF4B194576}" destId="{F9AF6F3D-D904-4B94-98AC-9555A09FE303}" srcOrd="1" destOrd="0" presId="urn:microsoft.com/office/officeart/2005/8/layout/hierarchy1"/>
    <dgm:cxn modelId="{9002A187-E294-4B28-867F-F0E2D5F568BE}" type="presParOf" srcId="{4F377E24-B6A3-4900-9395-6782CC309D75}" destId="{85977726-C545-49F4-9C17-228C72FA5885}" srcOrd="2" destOrd="0" presId="urn:microsoft.com/office/officeart/2005/8/layout/hierarchy1"/>
    <dgm:cxn modelId="{1C56CA83-7588-4249-8404-82CBB75C86A2}" type="presParOf" srcId="{4F377E24-B6A3-4900-9395-6782CC309D75}" destId="{C2B944D5-55F6-4326-86EE-D0676B692329}" srcOrd="3" destOrd="0" presId="urn:microsoft.com/office/officeart/2005/8/layout/hierarchy1"/>
    <dgm:cxn modelId="{A338E33F-DC18-4951-BE14-31E5A30E14A2}" type="presParOf" srcId="{C2B944D5-55F6-4326-86EE-D0676B692329}" destId="{FF0C86F4-6126-4905-8C3B-76168F2C4755}" srcOrd="0" destOrd="0" presId="urn:microsoft.com/office/officeart/2005/8/layout/hierarchy1"/>
    <dgm:cxn modelId="{2F41ED35-11B9-424B-B1DC-F2171E244344}" type="presParOf" srcId="{FF0C86F4-6126-4905-8C3B-76168F2C4755}" destId="{6100AE7B-E603-4395-8027-7EEFBB580D57}" srcOrd="0" destOrd="0" presId="urn:microsoft.com/office/officeart/2005/8/layout/hierarchy1"/>
    <dgm:cxn modelId="{7DDC875D-BB9D-400B-B79D-A4F3D22CF2E4}" type="presParOf" srcId="{FF0C86F4-6126-4905-8C3B-76168F2C4755}" destId="{7DCF6D92-11A9-49D0-A89D-55C24AFFA33C}" srcOrd="1" destOrd="0" presId="urn:microsoft.com/office/officeart/2005/8/layout/hierarchy1"/>
    <dgm:cxn modelId="{009A5D81-3DDB-400C-9513-9647C061A8FF}" type="presParOf" srcId="{C2B944D5-55F6-4326-86EE-D0676B692329}" destId="{925AF8F3-9972-4C7D-A755-591235A3B536}" srcOrd="1" destOrd="0" presId="urn:microsoft.com/office/officeart/2005/8/layout/hierarchy1"/>
    <dgm:cxn modelId="{60836FD7-C818-4008-9F6B-B84735DDD73E}" type="presParOf" srcId="{4F377E24-B6A3-4900-9395-6782CC309D75}" destId="{2F9982BA-9BB5-4724-875D-76D8EEF0D490}" srcOrd="4" destOrd="0" presId="urn:microsoft.com/office/officeart/2005/8/layout/hierarchy1"/>
    <dgm:cxn modelId="{506B420E-299C-4354-8383-B3CDDE9E51E9}" type="presParOf" srcId="{4F377E24-B6A3-4900-9395-6782CC309D75}" destId="{EFE71924-0278-4740-A679-FD93E1D7523E}" srcOrd="5" destOrd="0" presId="urn:microsoft.com/office/officeart/2005/8/layout/hierarchy1"/>
    <dgm:cxn modelId="{4C0FA84C-909E-464C-8589-F17B4286E6AF}" type="presParOf" srcId="{EFE71924-0278-4740-A679-FD93E1D7523E}" destId="{DF2F7BD2-3F71-42C7-A932-110898387E93}" srcOrd="0" destOrd="0" presId="urn:microsoft.com/office/officeart/2005/8/layout/hierarchy1"/>
    <dgm:cxn modelId="{722DA041-781E-447D-AE58-192488625E34}" type="presParOf" srcId="{DF2F7BD2-3F71-42C7-A932-110898387E93}" destId="{73AC0626-2CC4-4701-A58C-D8FC56068C0E}" srcOrd="0" destOrd="0" presId="urn:microsoft.com/office/officeart/2005/8/layout/hierarchy1"/>
    <dgm:cxn modelId="{8C8B3936-7D20-4E36-AC38-31F79248505D}" type="presParOf" srcId="{DF2F7BD2-3F71-42C7-A932-110898387E93}" destId="{2A8DD396-7C22-4995-AE9A-3E7EC2916A03}" srcOrd="1" destOrd="0" presId="urn:microsoft.com/office/officeart/2005/8/layout/hierarchy1"/>
    <dgm:cxn modelId="{2561868C-E714-47A0-8550-ACCE43980E46}" type="presParOf" srcId="{EFE71924-0278-4740-A679-FD93E1D7523E}" destId="{CF196F37-30B3-4897-B3B5-3056D49A624B}" srcOrd="1" destOrd="0" presId="urn:microsoft.com/office/officeart/2005/8/layout/hierarchy1"/>
    <dgm:cxn modelId="{C7431DA2-F179-4ABD-BD00-5B5208AF0CC6}" type="presParOf" srcId="{4F377E24-B6A3-4900-9395-6782CC309D75}" destId="{707B45CD-9664-4DDC-8664-178BAF31EF9F}" srcOrd="6" destOrd="0" presId="urn:microsoft.com/office/officeart/2005/8/layout/hierarchy1"/>
    <dgm:cxn modelId="{01A05F0F-390E-410C-B1CC-21EA400E6EFD}" type="presParOf" srcId="{4F377E24-B6A3-4900-9395-6782CC309D75}" destId="{BB4F14E7-527C-4CDE-9635-249FFD8C2B08}" srcOrd="7" destOrd="0" presId="urn:microsoft.com/office/officeart/2005/8/layout/hierarchy1"/>
    <dgm:cxn modelId="{C5D9E0E6-46A0-4983-83B3-A0D1F2A915F5}" type="presParOf" srcId="{BB4F14E7-527C-4CDE-9635-249FFD8C2B08}" destId="{0BAB9794-65B1-424F-9382-A57C71F48CA7}" srcOrd="0" destOrd="0" presId="urn:microsoft.com/office/officeart/2005/8/layout/hierarchy1"/>
    <dgm:cxn modelId="{672280DF-32FE-4A62-9FF4-D3514ABFB604}" type="presParOf" srcId="{0BAB9794-65B1-424F-9382-A57C71F48CA7}" destId="{4FD2EADC-A96E-4CCA-95E7-92E6D0F79CC6}" srcOrd="0" destOrd="0" presId="urn:microsoft.com/office/officeart/2005/8/layout/hierarchy1"/>
    <dgm:cxn modelId="{00902B07-CC2F-420A-A043-3B8D11467EF5}" type="presParOf" srcId="{0BAB9794-65B1-424F-9382-A57C71F48CA7}" destId="{DC2686F4-54E7-4BAA-85DC-B31476031FC3}" srcOrd="1" destOrd="0" presId="urn:microsoft.com/office/officeart/2005/8/layout/hierarchy1"/>
    <dgm:cxn modelId="{3E7C4DBE-E284-421E-A936-F65C1B40E4A8}"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DESERTS</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79AD6BA5-6496-407F-8E63-04E21C34A953}">
      <dgm:prSet phldrT="[Texto]" custT="1"/>
      <dgm:spPr/>
      <dgm:t>
        <a:bodyPr anchor="t"/>
        <a:lstStyle/>
        <a:p>
          <a:pPr algn="l"/>
          <a:r>
            <a:rPr lang="es-CO" sz="2000" b="1" dirty="0" err="1" smtClean="0">
              <a:solidFill>
                <a:schemeClr val="accent1">
                  <a:lumMod val="50000"/>
                </a:schemeClr>
              </a:solidFill>
              <a:effectLst>
                <a:outerShdw blurRad="38100" dist="38100" dir="2700000" algn="tl">
                  <a:srgbClr val="000000">
                    <a:alpha val="43137"/>
                  </a:srgbClr>
                </a:outerShdw>
              </a:effectLst>
            </a:rPr>
            <a:t>Location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Found</a:t>
          </a:r>
          <a:r>
            <a:rPr lang="es-CO" sz="2000" b="0" dirty="0" smtClean="0">
              <a:solidFill>
                <a:schemeClr val="tx1">
                  <a:lumMod val="50000"/>
                </a:schemeClr>
              </a:solidFill>
              <a:effectLst/>
            </a:rPr>
            <a:t> in </a:t>
          </a:r>
          <a:r>
            <a:rPr lang="es-CO" sz="2000" b="0" dirty="0" err="1" smtClean="0">
              <a:solidFill>
                <a:schemeClr val="tx1">
                  <a:lumMod val="50000"/>
                </a:schemeClr>
              </a:solidFill>
              <a:effectLst/>
            </a:rPr>
            <a:t>bands</a:t>
          </a:r>
          <a:r>
            <a:rPr lang="es-CO" sz="2000" b="0" dirty="0" smtClean="0">
              <a:solidFill>
                <a:schemeClr val="tx1">
                  <a:lumMod val="50000"/>
                </a:schemeClr>
              </a:solidFill>
              <a:effectLst/>
            </a:rPr>
            <a:t> </a:t>
          </a:r>
          <a:r>
            <a:rPr lang="es-CO" sz="2000" b="0" dirty="0" err="1" smtClean="0">
              <a:solidFill>
                <a:schemeClr val="tx1">
                  <a:lumMod val="50000"/>
                </a:schemeClr>
              </a:solidFill>
              <a:effectLst/>
            </a:rPr>
            <a:t>along</a:t>
          </a:r>
          <a:r>
            <a:rPr lang="es-CO" sz="2000" b="0" dirty="0" smtClean="0">
              <a:solidFill>
                <a:schemeClr val="tx1">
                  <a:lumMod val="50000"/>
                </a:schemeClr>
              </a:solidFill>
              <a:effectLst/>
            </a:rPr>
            <a:t> 30 </a:t>
          </a:r>
          <a:r>
            <a:rPr lang="es-CO" sz="2000" b="0" dirty="0" err="1" smtClean="0">
              <a:solidFill>
                <a:schemeClr val="tx1">
                  <a:lumMod val="50000"/>
                </a:schemeClr>
              </a:solidFill>
              <a:effectLst/>
            </a:rPr>
            <a:t>degrees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latitude</a:t>
          </a:r>
          <a:r>
            <a:rPr lang="es-CO" sz="2000" b="0" dirty="0" smtClean="0">
              <a:solidFill>
                <a:schemeClr val="tx1">
                  <a:lumMod val="50000"/>
                </a:schemeClr>
              </a:solidFill>
              <a:effectLst/>
            </a:rPr>
            <a:t> </a:t>
          </a:r>
          <a:r>
            <a:rPr lang="es-CO" sz="2000" b="0" dirty="0" err="1" smtClean="0">
              <a:solidFill>
                <a:schemeClr val="tx1">
                  <a:lumMod val="50000"/>
                </a:schemeClr>
              </a:solidFill>
              <a:effectLst/>
            </a:rPr>
            <a:t>north</a:t>
          </a:r>
          <a:r>
            <a:rPr lang="es-CO" sz="2000" b="0" dirty="0" smtClean="0">
              <a:solidFill>
                <a:schemeClr val="tx1">
                  <a:lumMod val="50000"/>
                </a:schemeClr>
              </a:solidFill>
              <a:effectLst/>
            </a:rPr>
            <a:t> and 30 </a:t>
          </a:r>
          <a:r>
            <a:rPr lang="es-CO" sz="2000" b="0" dirty="0" err="1" smtClean="0">
              <a:solidFill>
                <a:schemeClr val="tx1">
                  <a:lumMod val="50000"/>
                </a:schemeClr>
              </a:solidFill>
              <a:effectLst/>
            </a:rPr>
            <a:t>degrees</a:t>
          </a:r>
          <a:r>
            <a:rPr lang="es-CO" sz="2000" b="0" dirty="0" smtClean="0">
              <a:solidFill>
                <a:schemeClr val="tx1">
                  <a:lumMod val="50000"/>
                </a:schemeClr>
              </a:solidFill>
              <a:effectLst/>
            </a:rPr>
            <a:t> </a:t>
          </a:r>
          <a:r>
            <a:rPr lang="es-CO" sz="2000" b="0" dirty="0" err="1" smtClean="0">
              <a:solidFill>
                <a:schemeClr val="tx1">
                  <a:lumMod val="50000"/>
                </a:schemeClr>
              </a:solidFill>
              <a:effectLst/>
            </a:rPr>
            <a:t>latitude</a:t>
          </a:r>
          <a:r>
            <a:rPr lang="es-CO" sz="2000" b="0" dirty="0" smtClean="0">
              <a:solidFill>
                <a:schemeClr val="tx1">
                  <a:lumMod val="50000"/>
                </a:schemeClr>
              </a:solidFill>
              <a:effectLst/>
            </a:rPr>
            <a:t> </a:t>
          </a:r>
          <a:r>
            <a:rPr lang="es-CO" sz="2000" b="0" dirty="0" err="1" smtClean="0">
              <a:solidFill>
                <a:schemeClr val="tx1">
                  <a:lumMod val="50000"/>
                </a:schemeClr>
              </a:solidFill>
              <a:effectLst/>
            </a:rPr>
            <a:t>south</a:t>
          </a:r>
          <a:r>
            <a:rPr lang="es-CO" sz="2000" b="0" dirty="0" smtClean="0">
              <a:solidFill>
                <a:schemeClr val="tx1">
                  <a:lumMod val="50000"/>
                </a:schemeClr>
              </a:solidFill>
              <a:effectLst/>
            </a:rPr>
            <a:t>.</a:t>
          </a:r>
          <a:endParaRPr lang="es-CO" sz="2000" b="0" dirty="0">
            <a:solidFill>
              <a:schemeClr val="tx1">
                <a:lumMod val="50000"/>
              </a:schemeClr>
            </a:solidFill>
            <a:effectLst/>
          </a:endParaRP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8EE4AE68-4DF5-42BA-AB78-6E9EEE44E293}">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Fauna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Fat</a:t>
          </a:r>
          <a:r>
            <a:rPr lang="es-CO" sz="2000" b="0" dirty="0" smtClean="0">
              <a:solidFill>
                <a:schemeClr val="tx1">
                  <a:lumMod val="50000"/>
                </a:schemeClr>
              </a:solidFill>
              <a:effectLst/>
            </a:rPr>
            <a:t> </a:t>
          </a:r>
          <a:r>
            <a:rPr lang="es-CO" sz="2000" b="0" dirty="0" err="1" smtClean="0">
              <a:solidFill>
                <a:schemeClr val="tx1">
                  <a:lumMod val="50000"/>
                </a:schemeClr>
              </a:solidFill>
              <a:effectLst/>
            </a:rPr>
            <a:t>sand</a:t>
          </a:r>
          <a:r>
            <a:rPr lang="es-CO" sz="2000" b="0" dirty="0" smtClean="0">
              <a:solidFill>
                <a:schemeClr val="tx1">
                  <a:lumMod val="50000"/>
                </a:schemeClr>
              </a:solidFill>
              <a:effectLst/>
            </a:rPr>
            <a:t> </a:t>
          </a:r>
          <a:r>
            <a:rPr lang="es-CO" sz="2000" b="0" dirty="0" err="1" smtClean="0">
              <a:solidFill>
                <a:schemeClr val="tx1">
                  <a:lumMod val="50000"/>
                </a:schemeClr>
              </a:solidFill>
              <a:effectLst/>
            </a:rPr>
            <a:t>rat</a:t>
          </a:r>
          <a:r>
            <a:rPr lang="es-CO" sz="2000" b="0" dirty="0" smtClean="0">
              <a:solidFill>
                <a:schemeClr val="tx1">
                  <a:lumMod val="50000"/>
                </a:schemeClr>
              </a:solidFill>
              <a:effectLst/>
            </a:rPr>
            <a:t>, </a:t>
          </a:r>
          <a:r>
            <a:rPr lang="es-CO" sz="2000" b="0" dirty="0" err="1" smtClean="0">
              <a:solidFill>
                <a:schemeClr val="tx1">
                  <a:lumMod val="50000"/>
                </a:schemeClr>
              </a:solidFill>
              <a:effectLst/>
            </a:rPr>
            <a:t>vulture</a:t>
          </a:r>
          <a:r>
            <a:rPr lang="es-CO" sz="2000" b="0" dirty="0" smtClean="0">
              <a:solidFill>
                <a:schemeClr val="tx1">
                  <a:lumMod val="50000"/>
                </a:schemeClr>
              </a:solidFill>
              <a:effectLst/>
            </a:rPr>
            <a:t>, </a:t>
          </a:r>
          <a:r>
            <a:rPr lang="es-CO" sz="2000" b="0" dirty="0" err="1" smtClean="0">
              <a:solidFill>
                <a:schemeClr val="tx1">
                  <a:lumMod val="50000"/>
                </a:schemeClr>
              </a:solidFill>
              <a:effectLst/>
            </a:rPr>
            <a:t>Addax</a:t>
          </a:r>
          <a:endParaRPr lang="es-CO" sz="2000" b="0" dirty="0">
            <a:solidFill>
              <a:schemeClr val="tx1">
                <a:lumMod val="50000"/>
              </a:schemeClr>
            </a:solidFill>
            <a:effectLst/>
          </a:endParaRPr>
        </a:p>
      </dgm:t>
    </dgm:pt>
    <dgm:pt modelId="{0B0998C7-6F27-4845-B2DD-991673E40C8B}" type="parTrans" cxnId="{0864596F-B8CB-4E79-9F2A-BD41E6603154}">
      <dgm:prSet/>
      <dgm:spPr/>
      <dgm:t>
        <a:bodyPr/>
        <a:lstStyle/>
        <a:p>
          <a:endParaRPr lang="es-CO"/>
        </a:p>
      </dgm:t>
    </dgm:pt>
    <dgm:pt modelId="{56C6A9D4-E2C3-41C5-8580-4E4107C907A4}" type="sibTrans" cxnId="{0864596F-B8CB-4E79-9F2A-BD41E6603154}">
      <dgm:prSet/>
      <dgm:spPr/>
      <dgm:t>
        <a:bodyPr/>
        <a:lstStyle/>
        <a:p>
          <a:endParaRPr lang="es-CO"/>
        </a:p>
      </dgm:t>
    </dgm:pt>
    <dgm:pt modelId="{7298FA1D-4952-46BC-9EB8-0FCEC67B1F2F}">
      <dgm:prSet phldrT="[Texto]" custT="1"/>
      <dgm:spPr/>
      <dgm:t>
        <a:bodyPr anchor="t"/>
        <a:lstStyle/>
        <a:p>
          <a:pPr algn="l"/>
          <a:r>
            <a:rPr lang="es-CO" sz="1800" b="1" dirty="0" err="1" smtClean="0">
              <a:solidFill>
                <a:schemeClr val="accent1">
                  <a:lumMod val="50000"/>
                </a:schemeClr>
              </a:solidFill>
              <a:effectLst>
                <a:outerShdw blurRad="38100" dist="38100" dir="2700000" algn="tl">
                  <a:srgbClr val="000000">
                    <a:alpha val="43137"/>
                  </a:srgbClr>
                </a:outerShdw>
              </a:effectLst>
            </a:rPr>
            <a:t>Climate</a:t>
          </a:r>
          <a:r>
            <a:rPr lang="es-CO" sz="1800" b="1" dirty="0" smtClean="0">
              <a:solidFill>
                <a:schemeClr val="tx1">
                  <a:lumMod val="50000"/>
                </a:schemeClr>
              </a:solidFill>
              <a:effectLst>
                <a:outerShdw blurRad="38100" dist="38100" dir="2700000" algn="tl">
                  <a:srgbClr val="000000">
                    <a:alpha val="43137"/>
                  </a:srgbClr>
                </a:outerShdw>
              </a:effectLst>
            </a:rPr>
            <a:t>: </a:t>
          </a:r>
          <a:r>
            <a:rPr lang="es-CO" sz="1800" b="0" dirty="0" err="1" smtClean="0">
              <a:solidFill>
                <a:schemeClr val="tx1">
                  <a:lumMod val="50000"/>
                </a:schemeClr>
              </a:solidFill>
              <a:effectLst/>
            </a:rPr>
            <a:t>Less</a:t>
          </a:r>
          <a:r>
            <a:rPr lang="es-CO" sz="1800" b="0" dirty="0" smtClean="0">
              <a:solidFill>
                <a:schemeClr val="tx1">
                  <a:lumMod val="50000"/>
                </a:schemeClr>
              </a:solidFill>
              <a:effectLst/>
            </a:rPr>
            <a:t> </a:t>
          </a:r>
          <a:r>
            <a:rPr lang="es-CO" sz="1800" b="0" dirty="0" err="1" smtClean="0">
              <a:solidFill>
                <a:schemeClr val="tx1">
                  <a:lumMod val="50000"/>
                </a:schemeClr>
              </a:solidFill>
              <a:effectLst/>
            </a:rPr>
            <a:t>than</a:t>
          </a:r>
          <a:r>
            <a:rPr lang="es-CO" sz="1800" b="0" dirty="0" smtClean="0">
              <a:solidFill>
                <a:schemeClr val="tx1">
                  <a:lumMod val="50000"/>
                </a:schemeClr>
              </a:solidFill>
              <a:effectLst/>
            </a:rPr>
            <a:t> 10 </a:t>
          </a:r>
          <a:r>
            <a:rPr lang="es-CO" sz="1800" b="0" dirty="0" err="1" smtClean="0">
              <a:solidFill>
                <a:schemeClr val="tx1">
                  <a:lumMod val="50000"/>
                </a:schemeClr>
              </a:solidFill>
              <a:effectLst/>
            </a:rPr>
            <a:t>inches</a:t>
          </a:r>
          <a:r>
            <a:rPr lang="es-CO" sz="1800" b="0" dirty="0" smtClean="0">
              <a:solidFill>
                <a:schemeClr val="tx1">
                  <a:lumMod val="50000"/>
                </a:schemeClr>
              </a:solidFill>
              <a:effectLst/>
            </a:rPr>
            <a:t> of </a:t>
          </a:r>
          <a:r>
            <a:rPr lang="es-CO" sz="1800" b="0" dirty="0" err="1" smtClean="0">
              <a:solidFill>
                <a:schemeClr val="tx1">
                  <a:lumMod val="50000"/>
                </a:schemeClr>
              </a:solidFill>
              <a:effectLst/>
            </a:rPr>
            <a:t>precipitation</a:t>
          </a:r>
          <a:r>
            <a:rPr lang="es-CO" sz="1800" b="0" dirty="0" smtClean="0">
              <a:solidFill>
                <a:schemeClr val="tx1">
                  <a:lumMod val="50000"/>
                </a:schemeClr>
              </a:solidFill>
              <a:effectLst/>
            </a:rPr>
            <a:t> per </a:t>
          </a:r>
          <a:r>
            <a:rPr lang="es-CO" sz="1800" b="0" dirty="0" err="1" smtClean="0">
              <a:solidFill>
                <a:schemeClr val="tx1">
                  <a:lumMod val="50000"/>
                </a:schemeClr>
              </a:solidFill>
              <a:effectLst/>
            </a:rPr>
            <a:t>year</a:t>
          </a:r>
          <a:r>
            <a:rPr lang="es-CO" sz="1800" b="0" dirty="0" smtClean="0">
              <a:solidFill>
                <a:schemeClr val="tx1">
                  <a:lumMod val="50000"/>
                </a:schemeClr>
              </a:solidFill>
              <a:effectLst/>
            </a:rPr>
            <a:t>. Can </a:t>
          </a:r>
          <a:r>
            <a:rPr lang="es-CO" sz="1800" b="0" dirty="0" err="1" smtClean="0">
              <a:solidFill>
                <a:schemeClr val="tx1">
                  <a:lumMod val="50000"/>
                </a:schemeClr>
              </a:solidFill>
              <a:effectLst/>
            </a:rPr>
            <a:t>reach</a:t>
          </a:r>
          <a:r>
            <a:rPr lang="es-CO" sz="1800" b="0" dirty="0" smtClean="0">
              <a:solidFill>
                <a:schemeClr val="tx1">
                  <a:lumMod val="50000"/>
                </a:schemeClr>
              </a:solidFill>
              <a:effectLst/>
            </a:rPr>
            <a:t> </a:t>
          </a:r>
          <a:r>
            <a:rPr lang="es-CO" sz="1800" b="0" dirty="0" err="1" smtClean="0">
              <a:solidFill>
                <a:schemeClr val="tx1">
                  <a:lumMod val="50000"/>
                </a:schemeClr>
              </a:solidFill>
              <a:effectLst/>
            </a:rPr>
            <a:t>temperatures</a:t>
          </a:r>
          <a:r>
            <a:rPr lang="es-CO" sz="1800" b="0" dirty="0" smtClean="0">
              <a:solidFill>
                <a:schemeClr val="tx1">
                  <a:lumMod val="50000"/>
                </a:schemeClr>
              </a:solidFill>
              <a:effectLst/>
            </a:rPr>
            <a:t> of 100+ Fahrenheit in </a:t>
          </a:r>
          <a:r>
            <a:rPr lang="es-CO" sz="1800" b="0" dirty="0" err="1" smtClean="0">
              <a:solidFill>
                <a:schemeClr val="tx1">
                  <a:lumMod val="50000"/>
                </a:schemeClr>
              </a:solidFill>
              <a:effectLst/>
            </a:rPr>
            <a:t>the</a:t>
          </a:r>
          <a:r>
            <a:rPr lang="es-CO" sz="1800" b="0" dirty="0" smtClean="0">
              <a:solidFill>
                <a:schemeClr val="tx1">
                  <a:lumMod val="50000"/>
                </a:schemeClr>
              </a:solidFill>
              <a:effectLst/>
            </a:rPr>
            <a:t> </a:t>
          </a:r>
          <a:r>
            <a:rPr lang="es-CO" sz="1800" b="0" dirty="0" err="1" smtClean="0">
              <a:solidFill>
                <a:schemeClr val="tx1">
                  <a:lumMod val="50000"/>
                </a:schemeClr>
              </a:solidFill>
              <a:effectLst/>
            </a:rPr>
            <a:t>day</a:t>
          </a:r>
          <a:r>
            <a:rPr lang="es-CO" sz="1800" b="0" dirty="0" smtClean="0">
              <a:solidFill>
                <a:schemeClr val="tx1">
                  <a:lumMod val="50000"/>
                </a:schemeClr>
              </a:solidFill>
              <a:effectLst/>
            </a:rPr>
            <a:t> </a:t>
          </a:r>
          <a:r>
            <a:rPr lang="es-CO" sz="1800" b="0" dirty="0" err="1" smtClean="0">
              <a:solidFill>
                <a:schemeClr val="tx1">
                  <a:lumMod val="50000"/>
                </a:schemeClr>
              </a:solidFill>
              <a:effectLst/>
            </a:rPr>
            <a:t>but</a:t>
          </a:r>
          <a:r>
            <a:rPr lang="es-CO" sz="1800" b="0" dirty="0" smtClean="0">
              <a:solidFill>
                <a:schemeClr val="tx1">
                  <a:lumMod val="50000"/>
                </a:schemeClr>
              </a:solidFill>
              <a:effectLst/>
            </a:rPr>
            <a:t> </a:t>
          </a:r>
          <a:r>
            <a:rPr lang="es-CO" sz="1800" b="0" dirty="0" err="1" smtClean="0">
              <a:solidFill>
                <a:schemeClr val="tx1">
                  <a:lumMod val="50000"/>
                </a:schemeClr>
              </a:solidFill>
              <a:effectLst/>
            </a:rPr>
            <a:t>fall</a:t>
          </a:r>
          <a:r>
            <a:rPr lang="es-CO" sz="1800" b="0" dirty="0" smtClean="0">
              <a:solidFill>
                <a:schemeClr val="tx1">
                  <a:lumMod val="50000"/>
                </a:schemeClr>
              </a:solidFill>
              <a:effectLst/>
            </a:rPr>
            <a:t> </a:t>
          </a:r>
          <a:r>
            <a:rPr lang="es-CO" sz="1800" b="0" dirty="0" err="1" smtClean="0">
              <a:solidFill>
                <a:schemeClr val="tx1">
                  <a:lumMod val="50000"/>
                </a:schemeClr>
              </a:solidFill>
              <a:effectLst/>
            </a:rPr>
            <a:t>to</a:t>
          </a:r>
          <a:r>
            <a:rPr lang="es-CO" sz="1800" b="0" dirty="0" smtClean="0">
              <a:solidFill>
                <a:schemeClr val="tx1">
                  <a:lumMod val="50000"/>
                </a:schemeClr>
              </a:solidFill>
              <a:effectLst/>
            </a:rPr>
            <a:t> </a:t>
          </a:r>
          <a:r>
            <a:rPr lang="es-CO" sz="1800" b="0" dirty="0" err="1" smtClean="0">
              <a:solidFill>
                <a:schemeClr val="tx1">
                  <a:lumMod val="50000"/>
                </a:schemeClr>
              </a:solidFill>
              <a:effectLst/>
            </a:rPr>
            <a:t>the</a:t>
          </a:r>
          <a:r>
            <a:rPr lang="es-CO" sz="1800" b="0" dirty="0" smtClean="0">
              <a:solidFill>
                <a:schemeClr val="tx1">
                  <a:lumMod val="50000"/>
                </a:schemeClr>
              </a:solidFill>
              <a:effectLst/>
            </a:rPr>
            <a:t> 40s </a:t>
          </a:r>
          <a:r>
            <a:rPr lang="es-CO" sz="1800" b="0" dirty="0" err="1" smtClean="0">
              <a:solidFill>
                <a:schemeClr val="tx1">
                  <a:lumMod val="50000"/>
                </a:schemeClr>
              </a:solidFill>
              <a:effectLst/>
            </a:rPr>
            <a:t>or</a:t>
          </a:r>
          <a:r>
            <a:rPr lang="es-CO" sz="1800" b="0" dirty="0" smtClean="0">
              <a:solidFill>
                <a:schemeClr val="tx1">
                  <a:lumMod val="50000"/>
                </a:schemeClr>
              </a:solidFill>
              <a:effectLst/>
            </a:rPr>
            <a:t> 50s at </a:t>
          </a:r>
          <a:r>
            <a:rPr lang="es-CO" sz="1800" b="0" dirty="0" err="1" smtClean="0">
              <a:solidFill>
                <a:schemeClr val="tx1">
                  <a:lumMod val="50000"/>
                </a:schemeClr>
              </a:solidFill>
              <a:effectLst/>
            </a:rPr>
            <a:t>night</a:t>
          </a:r>
          <a:r>
            <a:rPr lang="es-CO" sz="1800" b="0" dirty="0" smtClean="0">
              <a:solidFill>
                <a:schemeClr val="tx1">
                  <a:lumMod val="50000"/>
                </a:schemeClr>
              </a:solidFill>
              <a:effectLst/>
            </a:rPr>
            <a:t> </a:t>
          </a:r>
          <a:r>
            <a:rPr lang="es-CO" sz="1800" b="0" dirty="0" err="1" smtClean="0">
              <a:solidFill>
                <a:schemeClr val="tx1">
                  <a:lumMod val="50000"/>
                </a:schemeClr>
              </a:solidFill>
              <a:effectLst/>
            </a:rPr>
            <a:t>due</a:t>
          </a:r>
          <a:r>
            <a:rPr lang="es-CO" sz="1800" b="0" dirty="0" smtClean="0">
              <a:solidFill>
                <a:schemeClr val="tx1">
                  <a:lumMod val="50000"/>
                </a:schemeClr>
              </a:solidFill>
              <a:effectLst/>
            </a:rPr>
            <a:t> </a:t>
          </a:r>
          <a:r>
            <a:rPr lang="es-CO" sz="1800" b="0" dirty="0" err="1" smtClean="0">
              <a:solidFill>
                <a:schemeClr val="tx1">
                  <a:lumMod val="50000"/>
                </a:schemeClr>
              </a:solidFill>
              <a:effectLst/>
            </a:rPr>
            <a:t>to</a:t>
          </a:r>
          <a:r>
            <a:rPr lang="es-CO" sz="1800" b="0" dirty="0" smtClean="0">
              <a:solidFill>
                <a:schemeClr val="tx1">
                  <a:lumMod val="50000"/>
                </a:schemeClr>
              </a:solidFill>
              <a:effectLst/>
            </a:rPr>
            <a:t> </a:t>
          </a:r>
          <a:r>
            <a:rPr lang="es-CO" sz="1800" b="0" dirty="0" err="1" smtClean="0">
              <a:solidFill>
                <a:schemeClr val="tx1">
                  <a:lumMod val="50000"/>
                </a:schemeClr>
              </a:solidFill>
              <a:effectLst/>
            </a:rPr>
            <a:t>the</a:t>
          </a:r>
          <a:r>
            <a:rPr lang="es-CO" sz="1800" b="0" dirty="0" smtClean="0">
              <a:solidFill>
                <a:schemeClr val="tx1">
                  <a:lumMod val="50000"/>
                </a:schemeClr>
              </a:solidFill>
              <a:effectLst/>
            </a:rPr>
            <a:t> </a:t>
          </a:r>
          <a:r>
            <a:rPr lang="es-CO" sz="1800" b="0" dirty="0" err="1" smtClean="0">
              <a:solidFill>
                <a:schemeClr val="tx1">
                  <a:lumMod val="50000"/>
                </a:schemeClr>
              </a:solidFill>
              <a:effectLst/>
            </a:rPr>
            <a:t>lack</a:t>
          </a:r>
          <a:r>
            <a:rPr lang="es-CO" sz="1800" b="0" dirty="0" smtClean="0">
              <a:solidFill>
                <a:schemeClr val="tx1">
                  <a:lumMod val="50000"/>
                </a:schemeClr>
              </a:solidFill>
              <a:effectLst/>
            </a:rPr>
            <a:t> of </a:t>
          </a:r>
          <a:r>
            <a:rPr lang="es-CO" sz="1800" b="0" dirty="0" err="1" smtClean="0">
              <a:solidFill>
                <a:schemeClr val="tx1">
                  <a:lumMod val="50000"/>
                </a:schemeClr>
              </a:solidFill>
              <a:effectLst/>
            </a:rPr>
            <a:t>humidity</a:t>
          </a:r>
          <a:r>
            <a:rPr lang="es-CO" sz="1800" b="0" dirty="0" smtClean="0">
              <a:solidFill>
                <a:schemeClr val="tx1">
                  <a:lumMod val="50000"/>
                </a:schemeClr>
              </a:solidFill>
              <a:effectLst/>
            </a:rPr>
            <a:t>. </a:t>
          </a:r>
          <a:endParaRPr lang="es-CO" sz="18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13AEE09E-5719-4C25-81E0-37F17229903C}">
      <dgm:prSet phldrT="[Texto]" custT="1"/>
      <dgm:spPr/>
      <dgm:t>
        <a:bodyPr anchor="t"/>
        <a:lstStyle/>
        <a:p>
          <a:pPr algn="l"/>
          <a:r>
            <a:rPr lang="es-CO" sz="2000" b="1" dirty="0" smtClean="0">
              <a:solidFill>
                <a:schemeClr val="accent1">
                  <a:lumMod val="50000"/>
                </a:schemeClr>
              </a:solidFill>
              <a:effectLst>
                <a:outerShdw blurRad="38100" dist="38100" dir="2700000" algn="tl">
                  <a:srgbClr val="000000">
                    <a:alpha val="43137"/>
                  </a:srgbClr>
                </a:outerShdw>
              </a:effectLst>
            </a:rPr>
            <a:t>Flora</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0" dirty="0" err="1" smtClean="0">
              <a:solidFill>
                <a:schemeClr val="tx1">
                  <a:lumMod val="50000"/>
                </a:schemeClr>
              </a:solidFill>
              <a:effectLst/>
            </a:rPr>
            <a:t>Yucca</a:t>
          </a:r>
          <a:r>
            <a:rPr lang="es-CO" sz="2000" b="0" dirty="0" smtClean="0">
              <a:solidFill>
                <a:schemeClr val="tx1">
                  <a:lumMod val="50000"/>
                </a:schemeClr>
              </a:solidFill>
              <a:effectLst/>
            </a:rPr>
            <a:t>, </a:t>
          </a:r>
          <a:r>
            <a:rPr lang="es-CO" sz="2000" b="0" dirty="0" err="1" smtClean="0">
              <a:solidFill>
                <a:schemeClr val="tx1">
                  <a:lumMod val="50000"/>
                </a:schemeClr>
              </a:solidFill>
              <a:effectLst/>
            </a:rPr>
            <a:t>Barrel</a:t>
          </a:r>
          <a:r>
            <a:rPr lang="es-CO" sz="2000" b="0" dirty="0" smtClean="0">
              <a:solidFill>
                <a:schemeClr val="tx1">
                  <a:lumMod val="50000"/>
                </a:schemeClr>
              </a:solidFill>
              <a:effectLst/>
            </a:rPr>
            <a:t> cactus, </a:t>
          </a:r>
          <a:r>
            <a:rPr lang="es-CO" sz="2000" b="0" dirty="0" err="1" smtClean="0">
              <a:solidFill>
                <a:schemeClr val="tx1">
                  <a:lumMod val="50000"/>
                </a:schemeClr>
              </a:solidFill>
              <a:effectLst/>
            </a:rPr>
            <a:t>Dragon</a:t>
          </a:r>
          <a:r>
            <a:rPr lang="es-CO" sz="2000" b="0" dirty="0" smtClean="0">
              <a:solidFill>
                <a:schemeClr val="tx1">
                  <a:lumMod val="50000"/>
                </a:schemeClr>
              </a:solidFill>
              <a:effectLst/>
            </a:rPr>
            <a:t> </a:t>
          </a:r>
          <a:r>
            <a:rPr lang="es-CO" sz="2000" b="0" dirty="0" err="1" smtClean="0">
              <a:solidFill>
                <a:schemeClr val="tx1">
                  <a:lumMod val="50000"/>
                </a:schemeClr>
              </a:solidFill>
              <a:effectLst/>
            </a:rPr>
            <a:t>tree</a:t>
          </a:r>
          <a:r>
            <a:rPr lang="es-CO" sz="2000" b="0" dirty="0" smtClean="0">
              <a:solidFill>
                <a:schemeClr val="tx1">
                  <a:lumMod val="50000"/>
                </a:schemeClr>
              </a:solidFill>
              <a:effectLst/>
            </a:rPr>
            <a:t>, </a:t>
          </a:r>
          <a:endParaRPr lang="es-CO" sz="2000" b="0" dirty="0">
            <a:solidFill>
              <a:schemeClr val="tx1">
                <a:lumMod val="50000"/>
              </a:schemeClr>
            </a:solidFill>
            <a:effectLst/>
          </a:endParaRPr>
        </a:p>
      </dgm:t>
    </dgm:pt>
    <dgm:pt modelId="{9440CE2D-AF78-44DC-BB4A-0CB2C5D47EF8}" type="sibTrans" cxnId="{6BFCD58F-83F6-420E-8685-9E66B37E568F}">
      <dgm:prSet/>
      <dgm:spPr/>
      <dgm:t>
        <a:bodyPr/>
        <a:lstStyle/>
        <a:p>
          <a:endParaRPr lang="es-CO"/>
        </a:p>
      </dgm:t>
    </dgm:pt>
    <dgm:pt modelId="{B490D09C-904E-40EB-BFC9-B183232E51FC}" type="parTrans" cxnId="{6BFCD58F-83F6-420E-8685-9E66B37E568F}">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264170" custScaleY="218417">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519322" custScaleY="122496">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4"/>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4"/>
      <dgm:spPr/>
    </dgm:pt>
    <dgm:pt modelId="{62A51AD6-4CEB-415A-869C-E7EB07D112DB}" type="pres">
      <dgm:prSet presAssocID="{79AD6BA5-6496-407F-8E63-04E21C34A953}" presName="text3" presStyleLbl="fgAcc3" presStyleIdx="0" presStyleCnt="4" custScaleX="331714" custScaleY="816382" custLinFactNeighborX="-7416" custLinFactNeighborY="-5342">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4"/>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4"/>
      <dgm:spPr/>
    </dgm:pt>
    <dgm:pt modelId="{7DCF6D92-11A9-49D0-A89D-55C24AFFA33C}" type="pres">
      <dgm:prSet presAssocID="{7298FA1D-4952-46BC-9EB8-0FCEC67B1F2F}" presName="text3" presStyleLbl="fgAcc3" presStyleIdx="1" presStyleCnt="4" custScaleX="358587" custScaleY="1018140"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4"/>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4"/>
      <dgm:spPr/>
    </dgm:pt>
    <dgm:pt modelId="{2A8DD396-7C22-4995-AE9A-3E7EC2916A03}" type="pres">
      <dgm:prSet presAssocID="{8EE4AE68-4DF5-42BA-AB78-6E9EEE44E293}" presName="text3" presStyleLbl="fgAcc3" presStyleIdx="2" presStyleCnt="4" custScaleX="287944" custScaleY="435149" custLinFactNeighborX="559" custLinFactNeighborY="-5829">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 modelId="{707B45CD-9664-4DDC-8664-178BAF31EF9F}" type="pres">
      <dgm:prSet presAssocID="{B490D09C-904E-40EB-BFC9-B183232E51FC}" presName="Name17" presStyleLbl="parChTrans1D3" presStyleIdx="3" presStyleCnt="4"/>
      <dgm:spPr/>
      <dgm:t>
        <a:bodyPr/>
        <a:lstStyle/>
        <a:p>
          <a:endParaRPr lang="es-CO"/>
        </a:p>
      </dgm:t>
    </dgm:pt>
    <dgm:pt modelId="{BB4F14E7-527C-4CDE-9635-249FFD8C2B08}" type="pres">
      <dgm:prSet presAssocID="{13AEE09E-5719-4C25-81E0-37F17229903C}" presName="hierRoot3" presStyleCnt="0"/>
      <dgm:spPr/>
    </dgm:pt>
    <dgm:pt modelId="{0BAB9794-65B1-424F-9382-A57C71F48CA7}" type="pres">
      <dgm:prSet presAssocID="{13AEE09E-5719-4C25-81E0-37F17229903C}" presName="composite3" presStyleCnt="0"/>
      <dgm:spPr/>
    </dgm:pt>
    <dgm:pt modelId="{4FD2EADC-A96E-4CCA-95E7-92E6D0F79CC6}" type="pres">
      <dgm:prSet presAssocID="{13AEE09E-5719-4C25-81E0-37F17229903C}" presName="background3" presStyleLbl="node3" presStyleIdx="3" presStyleCnt="4"/>
      <dgm:spPr/>
    </dgm:pt>
    <dgm:pt modelId="{DC2686F4-54E7-4BAA-85DC-B31476031FC3}" type="pres">
      <dgm:prSet presAssocID="{13AEE09E-5719-4C25-81E0-37F17229903C}" presName="text3" presStyleLbl="fgAcc3" presStyleIdx="3" presStyleCnt="4" custScaleX="287663" custScaleY="537124" custLinFactNeighborX="387" custLinFactNeighborY="-4907">
        <dgm:presLayoutVars>
          <dgm:chPref val="3"/>
        </dgm:presLayoutVars>
      </dgm:prSet>
      <dgm:spPr/>
      <dgm:t>
        <a:bodyPr/>
        <a:lstStyle/>
        <a:p>
          <a:endParaRPr lang="es-CO"/>
        </a:p>
      </dgm:t>
    </dgm:pt>
    <dgm:pt modelId="{59B5464B-974A-482A-8F06-C3E1038A2C26}" type="pres">
      <dgm:prSet presAssocID="{13AEE09E-5719-4C25-81E0-37F17229903C}" presName="hierChild4" presStyleCnt="0"/>
      <dgm:spPr/>
    </dgm:pt>
  </dgm:ptLst>
  <dgm:cxnLst>
    <dgm:cxn modelId="{564B8895-E0A9-477B-B6D0-F2BA0A1F606C}" srcId="{E5BB8F38-706E-436A-BB17-FD6DCAAFA115}" destId="{7298FA1D-4952-46BC-9EB8-0FCEC67B1F2F}" srcOrd="1" destOrd="0" parTransId="{2A03945D-0F5C-4431-8805-D1B718938B5D}" sibTransId="{7F0A906A-AF9E-4B2F-83C3-5EB6B7E94233}"/>
    <dgm:cxn modelId="{BE4196AE-8BA5-4727-993D-BBCFD2E7B915}" type="presOf" srcId="{DF09168C-AE16-4847-A0F1-7B4BE7F90470}" destId="{189CF33F-11E3-4C73-9676-4486C7E7FEFB}" srcOrd="0" destOrd="0" presId="urn:microsoft.com/office/officeart/2005/8/layout/hierarchy1"/>
    <dgm:cxn modelId="{605EB3C3-F137-4368-A671-7E1699D8F518}" type="presOf" srcId="{37B05064-7600-4D60-AFEB-4EFBC9683025}" destId="{4FBE6561-E32B-4F2B-A3F6-E81F1CFD35FD}" srcOrd="0" destOrd="0" presId="urn:microsoft.com/office/officeart/2005/8/layout/hierarchy1"/>
    <dgm:cxn modelId="{DA2A03F9-38E0-42A4-B435-A07FC689DDBB}" type="presOf" srcId="{B490D09C-904E-40EB-BFC9-B183232E51FC}" destId="{707B45CD-9664-4DDC-8664-178BAF31EF9F}" srcOrd="0" destOrd="0" presId="urn:microsoft.com/office/officeart/2005/8/layout/hierarchy1"/>
    <dgm:cxn modelId="{81388803-4FD4-45C5-9589-8A274EF6F4FA}" type="presOf" srcId="{7298FA1D-4952-46BC-9EB8-0FCEC67B1F2F}" destId="{7DCF6D92-11A9-49D0-A89D-55C24AFFA33C}"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33CCA66C-4216-4DF8-9522-D7C4DC09E15F}" type="presOf" srcId="{0B0998C7-6F27-4845-B2DD-991673E40C8B}" destId="{2F9982BA-9BB5-4724-875D-76D8EEF0D490}" srcOrd="0" destOrd="0" presId="urn:microsoft.com/office/officeart/2005/8/layout/hierarchy1"/>
    <dgm:cxn modelId="{54B236D3-43BF-421E-8861-BC1F8CFABBEE}" type="presOf" srcId="{13AEE09E-5719-4C25-81E0-37F17229903C}" destId="{DC2686F4-54E7-4BAA-85DC-B31476031FC3}" srcOrd="0" destOrd="0" presId="urn:microsoft.com/office/officeart/2005/8/layout/hierarchy1"/>
    <dgm:cxn modelId="{3650D238-60C1-4F1B-A02E-CF377CC8F36C}" type="presOf" srcId="{E5BB8F38-706E-436A-BB17-FD6DCAAFA115}" destId="{0BC6F118-8F90-4432-B340-BF4AA644EEA0}" srcOrd="0" destOrd="0" presId="urn:microsoft.com/office/officeart/2005/8/layout/hierarchy1"/>
    <dgm:cxn modelId="{6BFCD58F-83F6-420E-8685-9E66B37E568F}" srcId="{E5BB8F38-706E-436A-BB17-FD6DCAAFA115}" destId="{13AEE09E-5719-4C25-81E0-37F17229903C}" srcOrd="3" destOrd="0" parTransId="{B490D09C-904E-40EB-BFC9-B183232E51FC}" sibTransId="{9440CE2D-AF78-44DC-BB4A-0CB2C5D47EF8}"/>
    <dgm:cxn modelId="{1C1CB0CE-205F-4230-A83F-8222F61F52CB}" type="presOf" srcId="{8EE4AE68-4DF5-42BA-AB78-6E9EEE44E293}" destId="{2A8DD396-7C22-4995-AE9A-3E7EC2916A03}" srcOrd="0" destOrd="0" presId="urn:microsoft.com/office/officeart/2005/8/layout/hierarchy1"/>
    <dgm:cxn modelId="{D22E9860-04F4-4E8B-9DBD-868AD2521595}" type="presOf" srcId="{2A03945D-0F5C-4431-8805-D1B718938B5D}" destId="{85977726-C545-49F4-9C17-228C72FA5885}"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BB1767AB-692F-46D8-9297-41CB4BB825FE}" type="presOf" srcId="{4BE1EDB6-985E-4F0B-8D2B-62652DDACF28}" destId="{54F7FB0F-9A98-4FA9-88BD-255D4F93CCFB}"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374704CC-0DC3-4738-BA88-D208522FD27E}" type="presOf" srcId="{D0A6885B-3B46-401A-9E7A-3DCB848141D8}" destId="{BC85BBD2-0F44-41A5-8886-F6712B08EFFA}" srcOrd="0" destOrd="0" presId="urn:microsoft.com/office/officeart/2005/8/layout/hierarchy1"/>
    <dgm:cxn modelId="{348D2FC1-EFBA-4356-B101-F0A9A6C6DB67}" type="presOf" srcId="{79AD6BA5-6496-407F-8E63-04E21C34A953}" destId="{62A51AD6-4CEB-415A-869C-E7EB07D112DB}" srcOrd="0" destOrd="0" presId="urn:microsoft.com/office/officeart/2005/8/layout/hierarchy1"/>
    <dgm:cxn modelId="{4C1816AF-E2B3-463E-AFE4-FFD2FC709A95}" type="presParOf" srcId="{BC85BBD2-0F44-41A5-8886-F6712B08EFFA}" destId="{3991B51C-C764-4795-BF9E-2C8C9A2EF052}" srcOrd="0" destOrd="0" presId="urn:microsoft.com/office/officeart/2005/8/layout/hierarchy1"/>
    <dgm:cxn modelId="{BB2DD7B9-4C59-4BC3-B47B-92BDD1542858}" type="presParOf" srcId="{3991B51C-C764-4795-BF9E-2C8C9A2EF052}" destId="{C2CE447B-721D-4645-B95B-8C85461456F7}" srcOrd="0" destOrd="0" presId="urn:microsoft.com/office/officeart/2005/8/layout/hierarchy1"/>
    <dgm:cxn modelId="{84070B9E-F9BA-4FC6-8D9C-2D8C360C8D99}" type="presParOf" srcId="{C2CE447B-721D-4645-B95B-8C85461456F7}" destId="{7ED1E384-9AC2-4CCE-B764-D7C1AA7A0DCD}" srcOrd="0" destOrd="0" presId="urn:microsoft.com/office/officeart/2005/8/layout/hierarchy1"/>
    <dgm:cxn modelId="{1961C318-0D2A-4509-87DE-573DD3A09C65}" type="presParOf" srcId="{C2CE447B-721D-4645-B95B-8C85461456F7}" destId="{54F7FB0F-9A98-4FA9-88BD-255D4F93CCFB}" srcOrd="1" destOrd="0" presId="urn:microsoft.com/office/officeart/2005/8/layout/hierarchy1"/>
    <dgm:cxn modelId="{F6CFB5CD-3F3E-443C-8F29-F454861A35B3}" type="presParOf" srcId="{3991B51C-C764-4795-BF9E-2C8C9A2EF052}" destId="{290D26E0-BD11-4739-B6B3-9FFD060108FE}" srcOrd="1" destOrd="0" presId="urn:microsoft.com/office/officeart/2005/8/layout/hierarchy1"/>
    <dgm:cxn modelId="{E8D566A9-A507-4C3F-AA57-738A7D9FC6A7}" type="presParOf" srcId="{290D26E0-BD11-4739-B6B3-9FFD060108FE}" destId="{189CF33F-11E3-4C73-9676-4486C7E7FEFB}" srcOrd="0" destOrd="0" presId="urn:microsoft.com/office/officeart/2005/8/layout/hierarchy1"/>
    <dgm:cxn modelId="{8CAE5711-247E-44E7-AC4D-B464EDCA1930}" type="presParOf" srcId="{290D26E0-BD11-4739-B6B3-9FFD060108FE}" destId="{B3B4A508-BC6E-4267-904A-65CDE0C10BE5}" srcOrd="1" destOrd="0" presId="urn:microsoft.com/office/officeart/2005/8/layout/hierarchy1"/>
    <dgm:cxn modelId="{4BB8B4A9-BF76-4172-95EE-111F767A4927}" type="presParOf" srcId="{B3B4A508-BC6E-4267-904A-65CDE0C10BE5}" destId="{0D00C25C-44DE-4645-B40F-260E4DE1FE66}" srcOrd="0" destOrd="0" presId="urn:microsoft.com/office/officeart/2005/8/layout/hierarchy1"/>
    <dgm:cxn modelId="{58C85549-8E8D-4319-B7A0-1310EE20356C}" type="presParOf" srcId="{0D00C25C-44DE-4645-B40F-260E4DE1FE66}" destId="{7BCB5C80-09A3-4614-9388-346F9E7159D8}" srcOrd="0" destOrd="0" presId="urn:microsoft.com/office/officeart/2005/8/layout/hierarchy1"/>
    <dgm:cxn modelId="{C9AEF722-803F-4431-A4A5-A63F4DE761F8}" type="presParOf" srcId="{0D00C25C-44DE-4645-B40F-260E4DE1FE66}" destId="{0BC6F118-8F90-4432-B340-BF4AA644EEA0}" srcOrd="1" destOrd="0" presId="urn:microsoft.com/office/officeart/2005/8/layout/hierarchy1"/>
    <dgm:cxn modelId="{7E1CB0E5-A2E4-43DB-9BBA-81F322D90F13}" type="presParOf" srcId="{B3B4A508-BC6E-4267-904A-65CDE0C10BE5}" destId="{4F377E24-B6A3-4900-9395-6782CC309D75}" srcOrd="1" destOrd="0" presId="urn:microsoft.com/office/officeart/2005/8/layout/hierarchy1"/>
    <dgm:cxn modelId="{49AF85C6-18CB-4EFA-B016-EEAB3844D830}" type="presParOf" srcId="{4F377E24-B6A3-4900-9395-6782CC309D75}" destId="{4FBE6561-E32B-4F2B-A3F6-E81F1CFD35FD}" srcOrd="0" destOrd="0" presId="urn:microsoft.com/office/officeart/2005/8/layout/hierarchy1"/>
    <dgm:cxn modelId="{1A49744E-B7E6-4E48-9A83-A0CCD3E804BC}" type="presParOf" srcId="{4F377E24-B6A3-4900-9395-6782CC309D75}" destId="{6D3B7C3E-7C5E-46BF-8611-7EBF4B194576}" srcOrd="1" destOrd="0" presId="urn:microsoft.com/office/officeart/2005/8/layout/hierarchy1"/>
    <dgm:cxn modelId="{9D64B1CD-7B4F-4681-A300-98EC5FC2C038}" type="presParOf" srcId="{6D3B7C3E-7C5E-46BF-8611-7EBF4B194576}" destId="{1AEDE048-63EE-45BA-84AE-F37A080B816C}" srcOrd="0" destOrd="0" presId="urn:microsoft.com/office/officeart/2005/8/layout/hierarchy1"/>
    <dgm:cxn modelId="{0742EDF5-5726-4B7E-A418-ACC8BB18149C}" type="presParOf" srcId="{1AEDE048-63EE-45BA-84AE-F37A080B816C}" destId="{CBAE42A1-B936-4940-9735-9C4CE55DB8C1}" srcOrd="0" destOrd="0" presId="urn:microsoft.com/office/officeart/2005/8/layout/hierarchy1"/>
    <dgm:cxn modelId="{91EFFED7-CEB6-4C56-831B-994DFBC2FA8A}" type="presParOf" srcId="{1AEDE048-63EE-45BA-84AE-F37A080B816C}" destId="{62A51AD6-4CEB-415A-869C-E7EB07D112DB}" srcOrd="1" destOrd="0" presId="urn:microsoft.com/office/officeart/2005/8/layout/hierarchy1"/>
    <dgm:cxn modelId="{E7F6F817-F525-4DA7-AC1E-1BC3ACB5109D}" type="presParOf" srcId="{6D3B7C3E-7C5E-46BF-8611-7EBF4B194576}" destId="{F9AF6F3D-D904-4B94-98AC-9555A09FE303}" srcOrd="1" destOrd="0" presId="urn:microsoft.com/office/officeart/2005/8/layout/hierarchy1"/>
    <dgm:cxn modelId="{0E656845-F426-47AB-AC62-412C50D75FFE}" type="presParOf" srcId="{4F377E24-B6A3-4900-9395-6782CC309D75}" destId="{85977726-C545-49F4-9C17-228C72FA5885}" srcOrd="2" destOrd="0" presId="urn:microsoft.com/office/officeart/2005/8/layout/hierarchy1"/>
    <dgm:cxn modelId="{60DDB5D8-BE71-4996-9D9E-D2AC25B9326C}" type="presParOf" srcId="{4F377E24-B6A3-4900-9395-6782CC309D75}" destId="{C2B944D5-55F6-4326-86EE-D0676B692329}" srcOrd="3" destOrd="0" presId="urn:microsoft.com/office/officeart/2005/8/layout/hierarchy1"/>
    <dgm:cxn modelId="{15DF8A43-435D-4CDB-9271-E559AEFC5D1E}" type="presParOf" srcId="{C2B944D5-55F6-4326-86EE-D0676B692329}" destId="{FF0C86F4-6126-4905-8C3B-76168F2C4755}" srcOrd="0" destOrd="0" presId="urn:microsoft.com/office/officeart/2005/8/layout/hierarchy1"/>
    <dgm:cxn modelId="{8D3B1A0B-BEE1-4F1C-B59C-79E8CB6F911A}" type="presParOf" srcId="{FF0C86F4-6126-4905-8C3B-76168F2C4755}" destId="{6100AE7B-E603-4395-8027-7EEFBB580D57}" srcOrd="0" destOrd="0" presId="urn:microsoft.com/office/officeart/2005/8/layout/hierarchy1"/>
    <dgm:cxn modelId="{76C5EB49-2406-4E12-B9F2-274496AE9E2D}" type="presParOf" srcId="{FF0C86F4-6126-4905-8C3B-76168F2C4755}" destId="{7DCF6D92-11A9-49D0-A89D-55C24AFFA33C}" srcOrd="1" destOrd="0" presId="urn:microsoft.com/office/officeart/2005/8/layout/hierarchy1"/>
    <dgm:cxn modelId="{651BDA1A-941A-4A58-A21A-026AE95EB7F4}" type="presParOf" srcId="{C2B944D5-55F6-4326-86EE-D0676B692329}" destId="{925AF8F3-9972-4C7D-A755-591235A3B536}" srcOrd="1" destOrd="0" presId="urn:microsoft.com/office/officeart/2005/8/layout/hierarchy1"/>
    <dgm:cxn modelId="{367E99B1-81D6-461D-9E15-A8D40A31D6B7}" type="presParOf" srcId="{4F377E24-B6A3-4900-9395-6782CC309D75}" destId="{2F9982BA-9BB5-4724-875D-76D8EEF0D490}" srcOrd="4" destOrd="0" presId="urn:microsoft.com/office/officeart/2005/8/layout/hierarchy1"/>
    <dgm:cxn modelId="{649F61C3-D69B-4768-B8DC-B03A6DD3658E}" type="presParOf" srcId="{4F377E24-B6A3-4900-9395-6782CC309D75}" destId="{EFE71924-0278-4740-A679-FD93E1D7523E}" srcOrd="5" destOrd="0" presId="urn:microsoft.com/office/officeart/2005/8/layout/hierarchy1"/>
    <dgm:cxn modelId="{32DD7C76-93E8-4839-976B-4EFAA45751B8}" type="presParOf" srcId="{EFE71924-0278-4740-A679-FD93E1D7523E}" destId="{DF2F7BD2-3F71-42C7-A932-110898387E93}" srcOrd="0" destOrd="0" presId="urn:microsoft.com/office/officeart/2005/8/layout/hierarchy1"/>
    <dgm:cxn modelId="{300DD654-E14E-4CF7-BD2D-99B1B0F21C58}" type="presParOf" srcId="{DF2F7BD2-3F71-42C7-A932-110898387E93}" destId="{73AC0626-2CC4-4701-A58C-D8FC56068C0E}" srcOrd="0" destOrd="0" presId="urn:microsoft.com/office/officeart/2005/8/layout/hierarchy1"/>
    <dgm:cxn modelId="{F84939E5-1D58-4189-BDB6-1FB4158C0A57}" type="presParOf" srcId="{DF2F7BD2-3F71-42C7-A932-110898387E93}" destId="{2A8DD396-7C22-4995-AE9A-3E7EC2916A03}" srcOrd="1" destOrd="0" presId="urn:microsoft.com/office/officeart/2005/8/layout/hierarchy1"/>
    <dgm:cxn modelId="{E7A13D1A-D03C-4EAD-A077-89403D1BC727}" type="presParOf" srcId="{EFE71924-0278-4740-A679-FD93E1D7523E}" destId="{CF196F37-30B3-4897-B3B5-3056D49A624B}" srcOrd="1" destOrd="0" presId="urn:microsoft.com/office/officeart/2005/8/layout/hierarchy1"/>
    <dgm:cxn modelId="{F7D71C0B-CF3F-4300-A910-985A3B3148A6}" type="presParOf" srcId="{4F377E24-B6A3-4900-9395-6782CC309D75}" destId="{707B45CD-9664-4DDC-8664-178BAF31EF9F}" srcOrd="6" destOrd="0" presId="urn:microsoft.com/office/officeart/2005/8/layout/hierarchy1"/>
    <dgm:cxn modelId="{E41D6C37-84D6-4624-90D2-C405B03255B8}" type="presParOf" srcId="{4F377E24-B6A3-4900-9395-6782CC309D75}" destId="{BB4F14E7-527C-4CDE-9635-249FFD8C2B08}" srcOrd="7" destOrd="0" presId="urn:microsoft.com/office/officeart/2005/8/layout/hierarchy1"/>
    <dgm:cxn modelId="{D9E7883B-C3D0-4E4C-8F04-2C40225B81E6}" type="presParOf" srcId="{BB4F14E7-527C-4CDE-9635-249FFD8C2B08}" destId="{0BAB9794-65B1-424F-9382-A57C71F48CA7}" srcOrd="0" destOrd="0" presId="urn:microsoft.com/office/officeart/2005/8/layout/hierarchy1"/>
    <dgm:cxn modelId="{ACD88AB3-1DB5-4CC5-83A3-27D3D0BDD197}" type="presParOf" srcId="{0BAB9794-65B1-424F-9382-A57C71F48CA7}" destId="{4FD2EADC-A96E-4CCA-95E7-92E6D0F79CC6}" srcOrd="0" destOrd="0" presId="urn:microsoft.com/office/officeart/2005/8/layout/hierarchy1"/>
    <dgm:cxn modelId="{0E0BFEA7-7BE9-4A8D-B8E2-637436172098}" type="presParOf" srcId="{0BAB9794-65B1-424F-9382-A57C71F48CA7}" destId="{DC2686F4-54E7-4BAA-85DC-B31476031FC3}" srcOrd="1" destOrd="0" presId="urn:microsoft.com/office/officeart/2005/8/layout/hierarchy1"/>
    <dgm:cxn modelId="{21F2E62B-5A72-479B-9DB7-590CA4704D7E}" type="presParOf" srcId="{BB4F14E7-527C-4CDE-9635-249FFD8C2B08}" destId="{59B5464B-974A-482A-8F06-C3E1038A2C26}"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err="1" smtClean="0">
              <a:solidFill>
                <a:schemeClr val="tx1">
                  <a:lumMod val="50000"/>
                </a:schemeClr>
              </a:solidFill>
              <a:effectLst>
                <a:outerShdw blurRad="38100" dist="38100" dir="2700000" algn="tl">
                  <a:srgbClr val="000000">
                    <a:alpha val="43137"/>
                  </a:srgbClr>
                </a:outerShdw>
              </a:effectLst>
            </a:rPr>
            <a:t>Streams</a:t>
          </a:r>
          <a:r>
            <a:rPr lang="es-CO" b="1" dirty="0" smtClean="0">
              <a:solidFill>
                <a:schemeClr val="tx1">
                  <a:lumMod val="50000"/>
                </a:schemeClr>
              </a:solidFill>
              <a:effectLst>
                <a:outerShdw blurRad="38100" dist="38100" dir="2700000" algn="tl">
                  <a:srgbClr val="000000">
                    <a:alpha val="43137"/>
                  </a:srgbClr>
                </a:outerShdw>
              </a:effectLst>
            </a:rPr>
            <a:t> and </a:t>
          </a:r>
          <a:r>
            <a:rPr lang="es-CO" b="1" dirty="0" err="1" smtClean="0">
              <a:solidFill>
                <a:schemeClr val="tx1">
                  <a:lumMod val="50000"/>
                </a:schemeClr>
              </a:solidFill>
              <a:effectLst>
                <a:outerShdw blurRad="38100" dist="38100" dir="2700000" algn="tl">
                  <a:srgbClr val="000000">
                    <a:alpha val="43137"/>
                  </a:srgbClr>
                </a:outerShdw>
              </a:effectLst>
            </a:rPr>
            <a:t>rivers</a:t>
          </a:r>
          <a:r>
            <a:rPr lang="es-CO" b="1" dirty="0" smtClean="0">
              <a:solidFill>
                <a:schemeClr val="tx1">
                  <a:lumMod val="50000"/>
                </a:schemeClr>
              </a:solidFill>
              <a:effectLst>
                <a:outerShdw blurRad="38100" dist="38100" dir="2700000" algn="tl">
                  <a:srgbClr val="000000">
                    <a:alpha val="43137"/>
                  </a:srgbClr>
                </a:outerShdw>
              </a:effectLst>
            </a:rPr>
            <a:t> </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79AD6BA5-6496-407F-8E63-04E21C34A953}">
      <dgm:prSet phldrT="[Texto]" custT="1"/>
      <dgm:spPr/>
      <dgm:t>
        <a:bodyPr anchor="t"/>
        <a:lstStyle/>
        <a:p>
          <a:pPr algn="l"/>
          <a:r>
            <a:rPr lang="en-US" sz="1600" dirty="0" smtClean="0">
              <a:solidFill>
                <a:schemeClr val="tx1">
                  <a:lumMod val="50000"/>
                </a:schemeClr>
              </a:solidFill>
            </a:rPr>
            <a:t>These are bodies of flowing water moving in one direction.</a:t>
          </a:r>
        </a:p>
        <a:p>
          <a:pPr algn="l"/>
          <a:r>
            <a:rPr lang="en-US" sz="1600" dirty="0" smtClean="0">
              <a:solidFill>
                <a:schemeClr val="tx1">
                  <a:lumMod val="50000"/>
                </a:schemeClr>
              </a:solidFill>
            </a:rPr>
            <a:t>they get their starts at headwaters, which may be springs, snowmelt or even lakes, and then travel all the way to their mouths, usually another water channel or the ocean.</a:t>
          </a:r>
        </a:p>
      </dgm:t>
    </dgm:pt>
    <dgm:pt modelId="{37B05064-7600-4D60-AFEB-4EFBC9683025}" type="parTrans" cxnId="{5C83532E-2730-4F3C-A223-C2B6653B5F04}">
      <dgm:prSet/>
      <dgm:spPr/>
      <dgm:t>
        <a:bodyPr/>
        <a:lstStyle/>
        <a:p>
          <a:endParaRPr lang="es-CO"/>
        </a:p>
      </dgm:t>
    </dgm:pt>
    <dgm:pt modelId="{C05F6833-B349-4892-8FEF-0F8FAC04AF08}" type="sibTrans" cxnId="{5C83532E-2730-4F3C-A223-C2B6653B5F04}">
      <dgm:prSet/>
      <dgm:spPr/>
      <dgm:t>
        <a:bodyPr/>
        <a:lstStyle/>
        <a:p>
          <a:endParaRPr lang="es-CO"/>
        </a:p>
      </dgm:t>
    </dgm:pt>
    <dgm:pt modelId="{7298FA1D-4952-46BC-9EB8-0FCEC67B1F2F}">
      <dgm:prSet phldrT="[Texto]" custT="1"/>
      <dgm:spPr/>
      <dgm:t>
        <a:bodyPr/>
        <a:lstStyle/>
        <a:p>
          <a:pPr algn="l"/>
          <a:r>
            <a:rPr lang="en-US" sz="1700" dirty="0" smtClean="0">
              <a:solidFill>
                <a:schemeClr val="tx1">
                  <a:lumMod val="50000"/>
                </a:schemeClr>
              </a:solidFill>
            </a:rPr>
            <a:t>The characteristics of a river or stream change during the journey from the source to the mouth. </a:t>
          </a:r>
        </a:p>
        <a:p>
          <a:pPr algn="l"/>
          <a:r>
            <a:rPr lang="en-US" sz="1700" dirty="0" smtClean="0">
              <a:solidFill>
                <a:schemeClr val="tx1">
                  <a:lumMod val="50000"/>
                </a:schemeClr>
              </a:solidFill>
            </a:rPr>
            <a:t>The temperature is cooler at the source than it is at the mouth. The water is also clearer, has higher oxygen levels, and freshwater fish can be found there. </a:t>
          </a:r>
          <a:endParaRPr lang="es-CO" sz="17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8EE4AE68-4DF5-42BA-AB78-6E9EEE44E293}">
      <dgm:prSet phldrT="[Texto]" custT="1"/>
      <dgm:spPr/>
      <dgm:t>
        <a:bodyPr/>
        <a:lstStyle/>
        <a:p>
          <a:pPr algn="l"/>
          <a:r>
            <a:rPr lang="en-US" sz="1600" dirty="0" smtClean="0">
              <a:solidFill>
                <a:schemeClr val="tx1">
                  <a:lumMod val="50000"/>
                </a:schemeClr>
              </a:solidFill>
            </a:rPr>
            <a:t>The mouth of the river/stream, the water becomes murky from all the sediments that it has picked up upstream, decreasing the amount of light that can penetrate through the water, that’s the reason why there is less diversity of flora, and lower oxygen levels: catfish and carp, can be found there .</a:t>
          </a:r>
          <a:endParaRPr lang="es-CO" sz="1600" b="0" dirty="0">
            <a:solidFill>
              <a:schemeClr val="tx1">
                <a:lumMod val="50000"/>
              </a:schemeClr>
            </a:solidFill>
            <a:effectLst/>
          </a:endParaRPr>
        </a:p>
      </dgm:t>
    </dgm:pt>
    <dgm:pt modelId="{56C6A9D4-E2C3-41C5-8580-4E4107C907A4}" type="sibTrans" cxnId="{0864596F-B8CB-4E79-9F2A-BD41E6603154}">
      <dgm:prSet/>
      <dgm:spPr/>
      <dgm:t>
        <a:bodyPr/>
        <a:lstStyle/>
        <a:p>
          <a:endParaRPr lang="es-CO"/>
        </a:p>
      </dgm:t>
    </dgm:pt>
    <dgm:pt modelId="{0B0998C7-6F27-4845-B2DD-991673E40C8B}" type="parTrans" cxnId="{0864596F-B8CB-4E79-9F2A-BD41E6603154}">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519322" custScaleY="218417">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519322" custScaleY="122496">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3"/>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3"/>
      <dgm:spPr/>
    </dgm:pt>
    <dgm:pt modelId="{62A51AD6-4CEB-415A-869C-E7EB07D112DB}" type="pres">
      <dgm:prSet presAssocID="{79AD6BA5-6496-407F-8E63-04E21C34A953}" presName="text3" presStyleLbl="fgAcc3" presStyleIdx="0" presStyleCnt="3" custScaleX="374000" custScaleY="1030500" custLinFactNeighborX="-66853" custLinFactNeighborY="585">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3"/>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3"/>
      <dgm:spPr/>
    </dgm:pt>
    <dgm:pt modelId="{7DCF6D92-11A9-49D0-A89D-55C24AFFA33C}" type="pres">
      <dgm:prSet presAssocID="{7298FA1D-4952-46BC-9EB8-0FCEC67B1F2F}" presName="text3" presStyleLbl="fgAcc3" presStyleIdx="1" presStyleCnt="3" custScaleX="416531" custScaleY="1073775"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3"/>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3"/>
      <dgm:spPr/>
    </dgm:pt>
    <dgm:pt modelId="{2A8DD396-7C22-4995-AE9A-3E7EC2916A03}" type="pres">
      <dgm:prSet presAssocID="{8EE4AE68-4DF5-42BA-AB78-6E9EEE44E293}" presName="text3" presStyleLbl="fgAcc3" presStyleIdx="2" presStyleCnt="3" custScaleX="458619" custScaleY="988337" custLinFactNeighborX="57365" custLinFactNeighborY="-4735">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Lst>
  <dgm:cxnLst>
    <dgm:cxn modelId="{2343E17D-76C2-48DB-83A3-3B12639FC2F5}" type="presOf" srcId="{7298FA1D-4952-46BC-9EB8-0FCEC67B1F2F}" destId="{7DCF6D92-11A9-49D0-A89D-55C24AFFA33C}"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64B8895-E0A9-477B-B6D0-F2BA0A1F606C}" srcId="{E5BB8F38-706E-436A-BB17-FD6DCAAFA115}" destId="{7298FA1D-4952-46BC-9EB8-0FCEC67B1F2F}" srcOrd="1" destOrd="0" parTransId="{2A03945D-0F5C-4431-8805-D1B718938B5D}" sibTransId="{7F0A906A-AF9E-4B2F-83C3-5EB6B7E94233}"/>
    <dgm:cxn modelId="{6D131961-25E6-4C27-BF50-A1B5DB29B945}" type="presOf" srcId="{8EE4AE68-4DF5-42BA-AB78-6E9EEE44E293}" destId="{2A8DD396-7C22-4995-AE9A-3E7EC2916A03}" srcOrd="0" destOrd="0" presId="urn:microsoft.com/office/officeart/2005/8/layout/hierarchy1"/>
    <dgm:cxn modelId="{3E47AC7C-4649-4CEB-AC64-58C0B14FB5D2}" type="presOf" srcId="{4BE1EDB6-985E-4F0B-8D2B-62652DDACF28}" destId="{54F7FB0F-9A98-4FA9-88BD-255D4F93CCFB}"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6C05A59D-DF6A-4DEA-A104-F877DAA48EC7}" type="presOf" srcId="{DF09168C-AE16-4847-A0F1-7B4BE7F90470}" destId="{189CF33F-11E3-4C73-9676-4486C7E7FEFB}"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3528E46C-0E10-4CF3-B05E-10F1C2A33E74}" type="presOf" srcId="{37B05064-7600-4D60-AFEB-4EFBC9683025}" destId="{4FBE6561-E32B-4F2B-A3F6-E81F1CFD35FD}" srcOrd="0" destOrd="0" presId="urn:microsoft.com/office/officeart/2005/8/layout/hierarchy1"/>
    <dgm:cxn modelId="{11454599-B656-46E4-ADBE-ED61F21053AD}" type="presOf" srcId="{0B0998C7-6F27-4845-B2DD-991673E40C8B}" destId="{2F9982BA-9BB5-4724-875D-76D8EEF0D490}" srcOrd="0" destOrd="0" presId="urn:microsoft.com/office/officeart/2005/8/layout/hierarchy1"/>
    <dgm:cxn modelId="{170FADA1-3F20-4EB1-A0EF-A59C3935C72E}" type="presOf" srcId="{79AD6BA5-6496-407F-8E63-04E21C34A953}" destId="{62A51AD6-4CEB-415A-869C-E7EB07D112DB}" srcOrd="0" destOrd="0" presId="urn:microsoft.com/office/officeart/2005/8/layout/hierarchy1"/>
    <dgm:cxn modelId="{5C83532E-2730-4F3C-A223-C2B6653B5F04}" srcId="{E5BB8F38-706E-436A-BB17-FD6DCAAFA115}" destId="{79AD6BA5-6496-407F-8E63-04E21C34A953}" srcOrd="0" destOrd="0" parTransId="{37B05064-7600-4D60-AFEB-4EFBC9683025}" sibTransId="{C05F6833-B349-4892-8FEF-0F8FAC04AF08}"/>
    <dgm:cxn modelId="{476177B8-3BE8-4ABF-B2FF-7B2F4591CEEA}" type="presOf" srcId="{2A03945D-0F5C-4431-8805-D1B718938B5D}" destId="{85977726-C545-49F4-9C17-228C72FA5885}" srcOrd="0" destOrd="0" presId="urn:microsoft.com/office/officeart/2005/8/layout/hierarchy1"/>
    <dgm:cxn modelId="{6EE161BA-B4A9-4AC7-A068-5CCFF01231E9}" type="presOf" srcId="{D0A6885B-3B46-401A-9E7A-3DCB848141D8}" destId="{BC85BBD2-0F44-41A5-8886-F6712B08EFFA}" srcOrd="0" destOrd="0" presId="urn:microsoft.com/office/officeart/2005/8/layout/hierarchy1"/>
    <dgm:cxn modelId="{9032D82C-7E2E-4237-AA54-C67691600A07}" type="presOf" srcId="{E5BB8F38-706E-436A-BB17-FD6DCAAFA115}" destId="{0BC6F118-8F90-4432-B340-BF4AA644EEA0}" srcOrd="0" destOrd="0" presId="urn:microsoft.com/office/officeart/2005/8/layout/hierarchy1"/>
    <dgm:cxn modelId="{46E9BC76-57FE-464A-AF53-7A3FB569CCDC}" type="presParOf" srcId="{BC85BBD2-0F44-41A5-8886-F6712B08EFFA}" destId="{3991B51C-C764-4795-BF9E-2C8C9A2EF052}" srcOrd="0" destOrd="0" presId="urn:microsoft.com/office/officeart/2005/8/layout/hierarchy1"/>
    <dgm:cxn modelId="{8813DE4C-26B5-4871-B406-3F25B023FE37}" type="presParOf" srcId="{3991B51C-C764-4795-BF9E-2C8C9A2EF052}" destId="{C2CE447B-721D-4645-B95B-8C85461456F7}" srcOrd="0" destOrd="0" presId="urn:microsoft.com/office/officeart/2005/8/layout/hierarchy1"/>
    <dgm:cxn modelId="{AED74EEC-2D5F-4F75-AC8C-E824660F88E7}" type="presParOf" srcId="{C2CE447B-721D-4645-B95B-8C85461456F7}" destId="{7ED1E384-9AC2-4CCE-B764-D7C1AA7A0DCD}" srcOrd="0" destOrd="0" presId="urn:microsoft.com/office/officeart/2005/8/layout/hierarchy1"/>
    <dgm:cxn modelId="{7CBBB15A-F000-4DF0-A63E-9B086F486FF2}" type="presParOf" srcId="{C2CE447B-721D-4645-B95B-8C85461456F7}" destId="{54F7FB0F-9A98-4FA9-88BD-255D4F93CCFB}" srcOrd="1" destOrd="0" presId="urn:microsoft.com/office/officeart/2005/8/layout/hierarchy1"/>
    <dgm:cxn modelId="{85E7FE8B-590D-421D-88B0-11C9C6A28135}" type="presParOf" srcId="{3991B51C-C764-4795-BF9E-2C8C9A2EF052}" destId="{290D26E0-BD11-4739-B6B3-9FFD060108FE}" srcOrd="1" destOrd="0" presId="urn:microsoft.com/office/officeart/2005/8/layout/hierarchy1"/>
    <dgm:cxn modelId="{611DC6A5-947E-4996-8DD8-E37F5517A525}" type="presParOf" srcId="{290D26E0-BD11-4739-B6B3-9FFD060108FE}" destId="{189CF33F-11E3-4C73-9676-4486C7E7FEFB}" srcOrd="0" destOrd="0" presId="urn:microsoft.com/office/officeart/2005/8/layout/hierarchy1"/>
    <dgm:cxn modelId="{5D0A6754-C2C4-4A75-9286-18C69C575BF5}" type="presParOf" srcId="{290D26E0-BD11-4739-B6B3-9FFD060108FE}" destId="{B3B4A508-BC6E-4267-904A-65CDE0C10BE5}" srcOrd="1" destOrd="0" presId="urn:microsoft.com/office/officeart/2005/8/layout/hierarchy1"/>
    <dgm:cxn modelId="{63198A19-BBBC-43D4-BFE2-C60A16039DD2}" type="presParOf" srcId="{B3B4A508-BC6E-4267-904A-65CDE0C10BE5}" destId="{0D00C25C-44DE-4645-B40F-260E4DE1FE66}" srcOrd="0" destOrd="0" presId="urn:microsoft.com/office/officeart/2005/8/layout/hierarchy1"/>
    <dgm:cxn modelId="{850CDD2A-4B70-48D4-BD1F-02B609D31D4D}" type="presParOf" srcId="{0D00C25C-44DE-4645-B40F-260E4DE1FE66}" destId="{7BCB5C80-09A3-4614-9388-346F9E7159D8}" srcOrd="0" destOrd="0" presId="urn:microsoft.com/office/officeart/2005/8/layout/hierarchy1"/>
    <dgm:cxn modelId="{7CB08824-34AC-4B0D-BA47-4D4D59DD0527}" type="presParOf" srcId="{0D00C25C-44DE-4645-B40F-260E4DE1FE66}" destId="{0BC6F118-8F90-4432-B340-BF4AA644EEA0}" srcOrd="1" destOrd="0" presId="urn:microsoft.com/office/officeart/2005/8/layout/hierarchy1"/>
    <dgm:cxn modelId="{5D9D25A4-9C29-4AE4-8024-B42C26F78D40}" type="presParOf" srcId="{B3B4A508-BC6E-4267-904A-65CDE0C10BE5}" destId="{4F377E24-B6A3-4900-9395-6782CC309D75}" srcOrd="1" destOrd="0" presId="urn:microsoft.com/office/officeart/2005/8/layout/hierarchy1"/>
    <dgm:cxn modelId="{3E313925-2CFF-4911-9B0E-C6CEBDFB89C1}" type="presParOf" srcId="{4F377E24-B6A3-4900-9395-6782CC309D75}" destId="{4FBE6561-E32B-4F2B-A3F6-E81F1CFD35FD}" srcOrd="0" destOrd="0" presId="urn:microsoft.com/office/officeart/2005/8/layout/hierarchy1"/>
    <dgm:cxn modelId="{434AC3D4-69DF-4617-8D48-CAC9B9EE8DAC}" type="presParOf" srcId="{4F377E24-B6A3-4900-9395-6782CC309D75}" destId="{6D3B7C3E-7C5E-46BF-8611-7EBF4B194576}" srcOrd="1" destOrd="0" presId="urn:microsoft.com/office/officeart/2005/8/layout/hierarchy1"/>
    <dgm:cxn modelId="{60BE1A55-FD33-47E2-9D1D-093EC2DAA227}" type="presParOf" srcId="{6D3B7C3E-7C5E-46BF-8611-7EBF4B194576}" destId="{1AEDE048-63EE-45BA-84AE-F37A080B816C}" srcOrd="0" destOrd="0" presId="urn:microsoft.com/office/officeart/2005/8/layout/hierarchy1"/>
    <dgm:cxn modelId="{64F3579B-9176-4C8C-9E42-0EB256B33F9C}" type="presParOf" srcId="{1AEDE048-63EE-45BA-84AE-F37A080B816C}" destId="{CBAE42A1-B936-4940-9735-9C4CE55DB8C1}" srcOrd="0" destOrd="0" presId="urn:microsoft.com/office/officeart/2005/8/layout/hierarchy1"/>
    <dgm:cxn modelId="{648E6C44-7901-4531-90B6-ECE34FD4AAA1}" type="presParOf" srcId="{1AEDE048-63EE-45BA-84AE-F37A080B816C}" destId="{62A51AD6-4CEB-415A-869C-E7EB07D112DB}" srcOrd="1" destOrd="0" presId="urn:microsoft.com/office/officeart/2005/8/layout/hierarchy1"/>
    <dgm:cxn modelId="{DD2E37E7-78DF-4F42-B1A0-BD0995A34077}" type="presParOf" srcId="{6D3B7C3E-7C5E-46BF-8611-7EBF4B194576}" destId="{F9AF6F3D-D904-4B94-98AC-9555A09FE303}" srcOrd="1" destOrd="0" presId="urn:microsoft.com/office/officeart/2005/8/layout/hierarchy1"/>
    <dgm:cxn modelId="{905B0AD5-C430-4E18-8FE0-4313DF14BF1D}" type="presParOf" srcId="{4F377E24-B6A3-4900-9395-6782CC309D75}" destId="{85977726-C545-49F4-9C17-228C72FA5885}" srcOrd="2" destOrd="0" presId="urn:microsoft.com/office/officeart/2005/8/layout/hierarchy1"/>
    <dgm:cxn modelId="{5447F181-0F30-4C35-8728-D588EBBC424A}" type="presParOf" srcId="{4F377E24-B6A3-4900-9395-6782CC309D75}" destId="{C2B944D5-55F6-4326-86EE-D0676B692329}" srcOrd="3" destOrd="0" presId="urn:microsoft.com/office/officeart/2005/8/layout/hierarchy1"/>
    <dgm:cxn modelId="{3A4F774C-BF52-4A9E-835E-DEC219EACEC8}" type="presParOf" srcId="{C2B944D5-55F6-4326-86EE-D0676B692329}" destId="{FF0C86F4-6126-4905-8C3B-76168F2C4755}" srcOrd="0" destOrd="0" presId="urn:microsoft.com/office/officeart/2005/8/layout/hierarchy1"/>
    <dgm:cxn modelId="{4A821F11-27F4-4B5B-9E72-3A29022F3D77}" type="presParOf" srcId="{FF0C86F4-6126-4905-8C3B-76168F2C4755}" destId="{6100AE7B-E603-4395-8027-7EEFBB580D57}" srcOrd="0" destOrd="0" presId="urn:microsoft.com/office/officeart/2005/8/layout/hierarchy1"/>
    <dgm:cxn modelId="{883CA303-2587-4CDB-B22F-507B4B637E7C}" type="presParOf" srcId="{FF0C86F4-6126-4905-8C3B-76168F2C4755}" destId="{7DCF6D92-11A9-49D0-A89D-55C24AFFA33C}" srcOrd="1" destOrd="0" presId="urn:microsoft.com/office/officeart/2005/8/layout/hierarchy1"/>
    <dgm:cxn modelId="{91497C37-BEE9-40B2-A4D6-05880DE3E083}" type="presParOf" srcId="{C2B944D5-55F6-4326-86EE-D0676B692329}" destId="{925AF8F3-9972-4C7D-A755-591235A3B536}" srcOrd="1" destOrd="0" presId="urn:microsoft.com/office/officeart/2005/8/layout/hierarchy1"/>
    <dgm:cxn modelId="{91793ACA-E2C2-4FE7-B4FB-EBB2D7B3A2AD}" type="presParOf" srcId="{4F377E24-B6A3-4900-9395-6782CC309D75}" destId="{2F9982BA-9BB5-4724-875D-76D8EEF0D490}" srcOrd="4" destOrd="0" presId="urn:microsoft.com/office/officeart/2005/8/layout/hierarchy1"/>
    <dgm:cxn modelId="{BEC651D2-CECF-49E9-995E-E2BB15B41BD5}" type="presParOf" srcId="{4F377E24-B6A3-4900-9395-6782CC309D75}" destId="{EFE71924-0278-4740-A679-FD93E1D7523E}" srcOrd="5" destOrd="0" presId="urn:microsoft.com/office/officeart/2005/8/layout/hierarchy1"/>
    <dgm:cxn modelId="{5F52CEB9-3D57-41C3-80D7-CB097C359573}" type="presParOf" srcId="{EFE71924-0278-4740-A679-FD93E1D7523E}" destId="{DF2F7BD2-3F71-42C7-A932-110898387E93}" srcOrd="0" destOrd="0" presId="urn:microsoft.com/office/officeart/2005/8/layout/hierarchy1"/>
    <dgm:cxn modelId="{221D02D7-08E7-4829-975F-F071E4232403}" type="presParOf" srcId="{DF2F7BD2-3F71-42C7-A932-110898387E93}" destId="{73AC0626-2CC4-4701-A58C-D8FC56068C0E}" srcOrd="0" destOrd="0" presId="urn:microsoft.com/office/officeart/2005/8/layout/hierarchy1"/>
    <dgm:cxn modelId="{F8BF9D59-B5C6-440E-A5B2-184E471781FB}" type="presParOf" srcId="{DF2F7BD2-3F71-42C7-A932-110898387E93}" destId="{2A8DD396-7C22-4995-AE9A-3E7EC2916A03}" srcOrd="1" destOrd="0" presId="urn:microsoft.com/office/officeart/2005/8/layout/hierarchy1"/>
    <dgm:cxn modelId="{3A1697BC-B2E8-4F17-8BDD-204D7C5255AC}" type="presParOf" srcId="{EFE71924-0278-4740-A679-FD93E1D7523E}" destId="{CF196F37-30B3-4897-B3B5-3056D49A624B}"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err="1" smtClean="0">
              <a:solidFill>
                <a:schemeClr val="tx1">
                  <a:lumMod val="50000"/>
                </a:schemeClr>
              </a:solidFill>
              <a:effectLst>
                <a:outerShdw blurRad="38100" dist="38100" dir="2700000" algn="tl">
                  <a:srgbClr val="000000">
                    <a:alpha val="43137"/>
                  </a:srgbClr>
                </a:outerShdw>
              </a:effectLst>
            </a:rPr>
            <a:t>Wetlands</a:t>
          </a:r>
          <a:r>
            <a:rPr lang="es-CO" b="1" dirty="0" smtClean="0">
              <a:solidFill>
                <a:schemeClr val="tx1">
                  <a:lumMod val="50000"/>
                </a:schemeClr>
              </a:solidFill>
              <a:effectLst>
                <a:outerShdw blurRad="38100" dist="38100" dir="2700000" algn="tl">
                  <a:srgbClr val="000000">
                    <a:alpha val="43137"/>
                  </a:srgbClr>
                </a:outerShdw>
              </a:effectLst>
            </a:rPr>
            <a:t> </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7298FA1D-4952-46BC-9EB8-0FCEC67B1F2F}">
      <dgm:prSet phldrT="[Texto]" custT="1"/>
      <dgm:spPr/>
      <dgm:t>
        <a:bodyPr anchor="t"/>
        <a:lstStyle/>
        <a:p>
          <a:pPr algn="l"/>
          <a:r>
            <a:rPr lang="en-US" sz="1600" dirty="0" smtClean="0">
              <a:solidFill>
                <a:schemeClr val="tx1">
                  <a:lumMod val="50000"/>
                </a:schemeClr>
              </a:solidFill>
            </a:rPr>
            <a:t>Plant species adapted to the very moist and humid conditions are called hydrophytes. These include pond lilies, cattails, sedges, tamarack, and black spruce. </a:t>
          </a:r>
        </a:p>
        <a:p>
          <a:pPr algn="l"/>
          <a:r>
            <a:rPr lang="en-US" sz="1600" dirty="0" smtClean="0">
              <a:solidFill>
                <a:schemeClr val="tx1">
                  <a:lumMod val="50000"/>
                </a:schemeClr>
              </a:solidFill>
            </a:rPr>
            <a:t>Wetlands have the highest species diversity of all ecosystems. Many species of amphibians, reptiles, birds</a:t>
          </a:r>
          <a:endParaRPr lang="es-CO" sz="16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8EE4AE68-4DF5-42BA-AB78-6E9EEE44E293}">
      <dgm:prSet phldrT="[Texto]" custT="1"/>
      <dgm:spPr/>
      <dgm:t>
        <a:bodyPr anchor="t"/>
        <a:lstStyle/>
        <a:p>
          <a:pPr algn="l"/>
          <a:r>
            <a:rPr lang="en-US" sz="1600" dirty="0" smtClean="0">
              <a:solidFill>
                <a:schemeClr val="tx1">
                  <a:lumMod val="50000"/>
                </a:schemeClr>
              </a:solidFill>
            </a:rPr>
            <a:t>Wetlands are not considered freshwater ecosystems as there are some, such as salt marshes, that have high salt concentrations — these support different species of animals, such as shrimp, shellfish, and various grasses.</a:t>
          </a:r>
          <a:endParaRPr lang="es-CO" sz="1600" b="0" dirty="0">
            <a:solidFill>
              <a:schemeClr val="tx1">
                <a:lumMod val="50000"/>
              </a:schemeClr>
            </a:solidFill>
            <a:effectLst/>
          </a:endParaRPr>
        </a:p>
      </dgm:t>
    </dgm:pt>
    <dgm:pt modelId="{56C6A9D4-E2C3-41C5-8580-4E4107C907A4}" type="sibTrans" cxnId="{0864596F-B8CB-4E79-9F2A-BD41E6603154}">
      <dgm:prSet/>
      <dgm:spPr/>
      <dgm:t>
        <a:bodyPr/>
        <a:lstStyle/>
        <a:p>
          <a:endParaRPr lang="es-CO"/>
        </a:p>
      </dgm:t>
    </dgm:pt>
    <dgm:pt modelId="{0B0998C7-6F27-4845-B2DD-991673E40C8B}" type="parTrans" cxnId="{0864596F-B8CB-4E79-9F2A-BD41E6603154}">
      <dgm:prSet/>
      <dgm:spPr/>
      <dgm:t>
        <a:bodyPr/>
        <a:lstStyle/>
        <a:p>
          <a:endParaRPr lang="es-CO"/>
        </a:p>
      </dgm:t>
    </dgm:pt>
    <dgm:pt modelId="{79AD6BA5-6496-407F-8E63-04E21C34A953}">
      <dgm:prSet phldrT="[Texto]" custT="1"/>
      <dgm:spPr/>
      <dgm:t>
        <a:bodyPr anchor="t"/>
        <a:lstStyle/>
        <a:p>
          <a:pPr algn="l"/>
          <a:r>
            <a:rPr lang="en-US" sz="1600" dirty="0" smtClean="0">
              <a:solidFill>
                <a:schemeClr val="tx1">
                  <a:lumMod val="50000"/>
                </a:schemeClr>
              </a:solidFill>
            </a:rPr>
            <a:t>Wetlands are areas of standing water that support aquatic plants. Marshes, swamps, and bogs are all considered wetlands. </a:t>
          </a:r>
        </a:p>
      </dgm:t>
    </dgm:pt>
    <dgm:pt modelId="{C05F6833-B349-4892-8FEF-0F8FAC04AF08}" type="sibTrans" cxnId="{5C83532E-2730-4F3C-A223-C2B6653B5F04}">
      <dgm:prSet/>
      <dgm:spPr/>
      <dgm:t>
        <a:bodyPr/>
        <a:lstStyle/>
        <a:p>
          <a:endParaRPr lang="es-CO"/>
        </a:p>
      </dgm:t>
    </dgm:pt>
    <dgm:pt modelId="{37B05064-7600-4D60-AFEB-4EFBC9683025}" type="parTrans" cxnId="{5C83532E-2730-4F3C-A223-C2B6653B5F04}">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519322" custScaleY="153926">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519322" custScaleY="122496">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3"/>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3"/>
      <dgm:spPr/>
    </dgm:pt>
    <dgm:pt modelId="{62A51AD6-4CEB-415A-869C-E7EB07D112DB}" type="pres">
      <dgm:prSet presAssocID="{79AD6BA5-6496-407F-8E63-04E21C34A953}" presName="text3" presStyleLbl="fgAcc3" presStyleIdx="0" presStyleCnt="3" custScaleX="322478" custScaleY="599307" custLinFactNeighborX="6844" custLinFactNeighborY="585">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3"/>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3"/>
      <dgm:spPr/>
    </dgm:pt>
    <dgm:pt modelId="{7DCF6D92-11A9-49D0-A89D-55C24AFFA33C}" type="pres">
      <dgm:prSet presAssocID="{7298FA1D-4952-46BC-9EB8-0FCEC67B1F2F}" presName="text3" presStyleLbl="fgAcc3" presStyleIdx="1" presStyleCnt="3" custScaleX="388537" custScaleY="828975"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3"/>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3"/>
      <dgm:spPr/>
    </dgm:pt>
    <dgm:pt modelId="{2A8DD396-7C22-4995-AE9A-3E7EC2916A03}" type="pres">
      <dgm:prSet presAssocID="{8EE4AE68-4DF5-42BA-AB78-6E9EEE44E293}" presName="text3" presStyleLbl="fgAcc3" presStyleIdx="2" presStyleCnt="3" custScaleX="365316" custScaleY="858486" custLinFactNeighborX="57365" custLinFactNeighborY="-4735">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Lst>
  <dgm:cxnLst>
    <dgm:cxn modelId="{B891C475-D615-40ED-A68B-B32E200659BD}" srcId="{D0A6885B-3B46-401A-9E7A-3DCB848141D8}" destId="{4BE1EDB6-985E-4F0B-8D2B-62652DDACF28}" srcOrd="0" destOrd="0" parTransId="{7EA43B05-1BE7-42A0-B715-B2067828CEA7}" sibTransId="{36376029-12A1-4914-8A95-838F45EA107C}"/>
    <dgm:cxn modelId="{6D17D1E3-0202-41C0-863D-6C44549500B7}" type="presOf" srcId="{DF09168C-AE16-4847-A0F1-7B4BE7F90470}" destId="{189CF33F-11E3-4C73-9676-4486C7E7FEFB}" srcOrd="0" destOrd="0" presId="urn:microsoft.com/office/officeart/2005/8/layout/hierarchy1"/>
    <dgm:cxn modelId="{4A37EF24-CB9D-4E78-AB7D-041B9EABAAB7}" type="presOf" srcId="{7298FA1D-4952-46BC-9EB8-0FCEC67B1F2F}" destId="{7DCF6D92-11A9-49D0-A89D-55C24AFFA33C}" srcOrd="0" destOrd="0" presId="urn:microsoft.com/office/officeart/2005/8/layout/hierarchy1"/>
    <dgm:cxn modelId="{564B8895-E0A9-477B-B6D0-F2BA0A1F606C}" srcId="{E5BB8F38-706E-436A-BB17-FD6DCAAFA115}" destId="{7298FA1D-4952-46BC-9EB8-0FCEC67B1F2F}" srcOrd="1" destOrd="0" parTransId="{2A03945D-0F5C-4431-8805-D1B718938B5D}" sibTransId="{7F0A906A-AF9E-4B2F-83C3-5EB6B7E94233}"/>
    <dgm:cxn modelId="{4E87F99E-D843-4DD8-A0DD-81E9CC75B909}" type="presOf" srcId="{8EE4AE68-4DF5-42BA-AB78-6E9EEE44E293}" destId="{2A8DD396-7C22-4995-AE9A-3E7EC2916A03}" srcOrd="0" destOrd="0" presId="urn:microsoft.com/office/officeart/2005/8/layout/hierarchy1"/>
    <dgm:cxn modelId="{A0B98ECF-CB2E-4F29-AC82-61DC1DE733A6}" type="presOf" srcId="{E5BB8F38-706E-436A-BB17-FD6DCAAFA115}" destId="{0BC6F118-8F90-4432-B340-BF4AA644EEA0}"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0864596F-B8CB-4E79-9F2A-BD41E6603154}" srcId="{E5BB8F38-706E-436A-BB17-FD6DCAAFA115}" destId="{8EE4AE68-4DF5-42BA-AB78-6E9EEE44E293}" srcOrd="2" destOrd="0" parTransId="{0B0998C7-6F27-4845-B2DD-991673E40C8B}" sibTransId="{56C6A9D4-E2C3-41C5-8580-4E4107C907A4}"/>
    <dgm:cxn modelId="{A4410AEA-07EC-4E55-A76D-EE21102C8724}" type="presOf" srcId="{4BE1EDB6-985E-4F0B-8D2B-62652DDACF28}" destId="{54F7FB0F-9A98-4FA9-88BD-255D4F93CCFB}" srcOrd="0" destOrd="0" presId="urn:microsoft.com/office/officeart/2005/8/layout/hierarchy1"/>
    <dgm:cxn modelId="{5C83532E-2730-4F3C-A223-C2B6653B5F04}" srcId="{E5BB8F38-706E-436A-BB17-FD6DCAAFA115}" destId="{79AD6BA5-6496-407F-8E63-04E21C34A953}" srcOrd="0" destOrd="0" parTransId="{37B05064-7600-4D60-AFEB-4EFBC9683025}" sibTransId="{C05F6833-B349-4892-8FEF-0F8FAC04AF08}"/>
    <dgm:cxn modelId="{EF4F4C88-EBEF-45EA-A4B8-B23D3D950CFD}" type="presOf" srcId="{D0A6885B-3B46-401A-9E7A-3DCB848141D8}" destId="{BC85BBD2-0F44-41A5-8886-F6712B08EFFA}" srcOrd="0" destOrd="0" presId="urn:microsoft.com/office/officeart/2005/8/layout/hierarchy1"/>
    <dgm:cxn modelId="{616CE733-4250-4F72-9CDC-71C5E57BE6F0}" type="presOf" srcId="{79AD6BA5-6496-407F-8E63-04E21C34A953}" destId="{62A51AD6-4CEB-415A-869C-E7EB07D112DB}" srcOrd="0" destOrd="0" presId="urn:microsoft.com/office/officeart/2005/8/layout/hierarchy1"/>
    <dgm:cxn modelId="{05495C66-299B-4569-BACA-D409AA687FA2}" type="presOf" srcId="{0B0998C7-6F27-4845-B2DD-991673E40C8B}" destId="{2F9982BA-9BB5-4724-875D-76D8EEF0D490}" srcOrd="0" destOrd="0" presId="urn:microsoft.com/office/officeart/2005/8/layout/hierarchy1"/>
    <dgm:cxn modelId="{9B688777-B54A-4E56-807A-96653FB5DD59}" type="presOf" srcId="{37B05064-7600-4D60-AFEB-4EFBC9683025}" destId="{4FBE6561-E32B-4F2B-A3F6-E81F1CFD35FD}" srcOrd="0" destOrd="0" presId="urn:microsoft.com/office/officeart/2005/8/layout/hierarchy1"/>
    <dgm:cxn modelId="{913272E7-70A5-4B74-B54E-AD0125C84037}" type="presOf" srcId="{2A03945D-0F5C-4431-8805-D1B718938B5D}" destId="{85977726-C545-49F4-9C17-228C72FA5885}" srcOrd="0" destOrd="0" presId="urn:microsoft.com/office/officeart/2005/8/layout/hierarchy1"/>
    <dgm:cxn modelId="{3C180A6A-CE06-459D-84DE-70DCAB1EEDE6}" type="presParOf" srcId="{BC85BBD2-0F44-41A5-8886-F6712B08EFFA}" destId="{3991B51C-C764-4795-BF9E-2C8C9A2EF052}" srcOrd="0" destOrd="0" presId="urn:microsoft.com/office/officeart/2005/8/layout/hierarchy1"/>
    <dgm:cxn modelId="{C31B8718-D71B-4842-BE07-48165B7AE1A1}" type="presParOf" srcId="{3991B51C-C764-4795-BF9E-2C8C9A2EF052}" destId="{C2CE447B-721D-4645-B95B-8C85461456F7}" srcOrd="0" destOrd="0" presId="urn:microsoft.com/office/officeart/2005/8/layout/hierarchy1"/>
    <dgm:cxn modelId="{6D0B015E-82B5-4CD4-AB3C-42F13367A270}" type="presParOf" srcId="{C2CE447B-721D-4645-B95B-8C85461456F7}" destId="{7ED1E384-9AC2-4CCE-B764-D7C1AA7A0DCD}" srcOrd="0" destOrd="0" presId="urn:microsoft.com/office/officeart/2005/8/layout/hierarchy1"/>
    <dgm:cxn modelId="{BE97C8A3-FEF7-4878-8E2C-44C4BCBA0C87}" type="presParOf" srcId="{C2CE447B-721D-4645-B95B-8C85461456F7}" destId="{54F7FB0F-9A98-4FA9-88BD-255D4F93CCFB}" srcOrd="1" destOrd="0" presId="urn:microsoft.com/office/officeart/2005/8/layout/hierarchy1"/>
    <dgm:cxn modelId="{EC5BFCFD-BC82-4438-A344-5D0EA060821A}" type="presParOf" srcId="{3991B51C-C764-4795-BF9E-2C8C9A2EF052}" destId="{290D26E0-BD11-4739-B6B3-9FFD060108FE}" srcOrd="1" destOrd="0" presId="urn:microsoft.com/office/officeart/2005/8/layout/hierarchy1"/>
    <dgm:cxn modelId="{859837ED-CBF1-4285-85E3-5DC15899685B}" type="presParOf" srcId="{290D26E0-BD11-4739-B6B3-9FFD060108FE}" destId="{189CF33F-11E3-4C73-9676-4486C7E7FEFB}" srcOrd="0" destOrd="0" presId="urn:microsoft.com/office/officeart/2005/8/layout/hierarchy1"/>
    <dgm:cxn modelId="{DCDEBEF3-D50D-4DA0-9E29-5C3C0AA27590}" type="presParOf" srcId="{290D26E0-BD11-4739-B6B3-9FFD060108FE}" destId="{B3B4A508-BC6E-4267-904A-65CDE0C10BE5}" srcOrd="1" destOrd="0" presId="urn:microsoft.com/office/officeart/2005/8/layout/hierarchy1"/>
    <dgm:cxn modelId="{00D85C12-7F7C-4C64-85FD-A4D574981D4D}" type="presParOf" srcId="{B3B4A508-BC6E-4267-904A-65CDE0C10BE5}" destId="{0D00C25C-44DE-4645-B40F-260E4DE1FE66}" srcOrd="0" destOrd="0" presId="urn:microsoft.com/office/officeart/2005/8/layout/hierarchy1"/>
    <dgm:cxn modelId="{DCDB6B2A-ACD2-48FA-B7D5-CDF5193C371F}" type="presParOf" srcId="{0D00C25C-44DE-4645-B40F-260E4DE1FE66}" destId="{7BCB5C80-09A3-4614-9388-346F9E7159D8}" srcOrd="0" destOrd="0" presId="urn:microsoft.com/office/officeart/2005/8/layout/hierarchy1"/>
    <dgm:cxn modelId="{D020862F-E347-40F0-80FA-D2BDA75A6881}" type="presParOf" srcId="{0D00C25C-44DE-4645-B40F-260E4DE1FE66}" destId="{0BC6F118-8F90-4432-B340-BF4AA644EEA0}" srcOrd="1" destOrd="0" presId="urn:microsoft.com/office/officeart/2005/8/layout/hierarchy1"/>
    <dgm:cxn modelId="{E30F06A0-1121-47E3-A8E1-9E4842426FF0}" type="presParOf" srcId="{B3B4A508-BC6E-4267-904A-65CDE0C10BE5}" destId="{4F377E24-B6A3-4900-9395-6782CC309D75}" srcOrd="1" destOrd="0" presId="urn:microsoft.com/office/officeart/2005/8/layout/hierarchy1"/>
    <dgm:cxn modelId="{C97BC82F-0B87-47C4-8325-71820377C00E}" type="presParOf" srcId="{4F377E24-B6A3-4900-9395-6782CC309D75}" destId="{4FBE6561-E32B-4F2B-A3F6-E81F1CFD35FD}" srcOrd="0" destOrd="0" presId="urn:microsoft.com/office/officeart/2005/8/layout/hierarchy1"/>
    <dgm:cxn modelId="{585C50F3-94E7-4C54-ACA3-4F339997B309}" type="presParOf" srcId="{4F377E24-B6A3-4900-9395-6782CC309D75}" destId="{6D3B7C3E-7C5E-46BF-8611-7EBF4B194576}" srcOrd="1" destOrd="0" presId="urn:microsoft.com/office/officeart/2005/8/layout/hierarchy1"/>
    <dgm:cxn modelId="{17E4C0B9-5529-495A-9E91-671546E23777}" type="presParOf" srcId="{6D3B7C3E-7C5E-46BF-8611-7EBF4B194576}" destId="{1AEDE048-63EE-45BA-84AE-F37A080B816C}" srcOrd="0" destOrd="0" presId="urn:microsoft.com/office/officeart/2005/8/layout/hierarchy1"/>
    <dgm:cxn modelId="{6BDE9126-A629-4537-8BEA-CD00309D10DA}" type="presParOf" srcId="{1AEDE048-63EE-45BA-84AE-F37A080B816C}" destId="{CBAE42A1-B936-4940-9735-9C4CE55DB8C1}" srcOrd="0" destOrd="0" presId="urn:microsoft.com/office/officeart/2005/8/layout/hierarchy1"/>
    <dgm:cxn modelId="{7994BE9E-BF9D-4311-8CBA-73C276E2E69D}" type="presParOf" srcId="{1AEDE048-63EE-45BA-84AE-F37A080B816C}" destId="{62A51AD6-4CEB-415A-869C-E7EB07D112DB}" srcOrd="1" destOrd="0" presId="urn:microsoft.com/office/officeart/2005/8/layout/hierarchy1"/>
    <dgm:cxn modelId="{3165F312-FFF0-4073-ABE2-773F72389D38}" type="presParOf" srcId="{6D3B7C3E-7C5E-46BF-8611-7EBF4B194576}" destId="{F9AF6F3D-D904-4B94-98AC-9555A09FE303}" srcOrd="1" destOrd="0" presId="urn:microsoft.com/office/officeart/2005/8/layout/hierarchy1"/>
    <dgm:cxn modelId="{2D0194F3-3C37-4D26-A9C9-774D4797C44A}" type="presParOf" srcId="{4F377E24-B6A3-4900-9395-6782CC309D75}" destId="{85977726-C545-49F4-9C17-228C72FA5885}" srcOrd="2" destOrd="0" presId="urn:microsoft.com/office/officeart/2005/8/layout/hierarchy1"/>
    <dgm:cxn modelId="{03F06602-2833-41BB-A7DB-633E62C866A1}" type="presParOf" srcId="{4F377E24-B6A3-4900-9395-6782CC309D75}" destId="{C2B944D5-55F6-4326-86EE-D0676B692329}" srcOrd="3" destOrd="0" presId="urn:microsoft.com/office/officeart/2005/8/layout/hierarchy1"/>
    <dgm:cxn modelId="{0A77F15E-F393-4F9A-A7D7-FA7F65666C4A}" type="presParOf" srcId="{C2B944D5-55F6-4326-86EE-D0676B692329}" destId="{FF0C86F4-6126-4905-8C3B-76168F2C4755}" srcOrd="0" destOrd="0" presId="urn:microsoft.com/office/officeart/2005/8/layout/hierarchy1"/>
    <dgm:cxn modelId="{F7B4CAD7-15DE-42D6-9F05-ECC0546AD5E9}" type="presParOf" srcId="{FF0C86F4-6126-4905-8C3B-76168F2C4755}" destId="{6100AE7B-E603-4395-8027-7EEFBB580D57}" srcOrd="0" destOrd="0" presId="urn:microsoft.com/office/officeart/2005/8/layout/hierarchy1"/>
    <dgm:cxn modelId="{DC962AB2-843C-4EF8-A03F-639328BE1433}" type="presParOf" srcId="{FF0C86F4-6126-4905-8C3B-76168F2C4755}" destId="{7DCF6D92-11A9-49D0-A89D-55C24AFFA33C}" srcOrd="1" destOrd="0" presId="urn:microsoft.com/office/officeart/2005/8/layout/hierarchy1"/>
    <dgm:cxn modelId="{6D9DB322-80C2-4FA7-82D5-9E014321B02A}" type="presParOf" srcId="{C2B944D5-55F6-4326-86EE-D0676B692329}" destId="{925AF8F3-9972-4C7D-A755-591235A3B536}" srcOrd="1" destOrd="0" presId="urn:microsoft.com/office/officeart/2005/8/layout/hierarchy1"/>
    <dgm:cxn modelId="{4AF3B769-1C56-4E95-9A52-F83E30FFA9EF}" type="presParOf" srcId="{4F377E24-B6A3-4900-9395-6782CC309D75}" destId="{2F9982BA-9BB5-4724-875D-76D8EEF0D490}" srcOrd="4" destOrd="0" presId="urn:microsoft.com/office/officeart/2005/8/layout/hierarchy1"/>
    <dgm:cxn modelId="{BA384D42-C0D8-466F-8C0B-F7FD35C830E0}" type="presParOf" srcId="{4F377E24-B6A3-4900-9395-6782CC309D75}" destId="{EFE71924-0278-4740-A679-FD93E1D7523E}" srcOrd="5" destOrd="0" presId="urn:microsoft.com/office/officeart/2005/8/layout/hierarchy1"/>
    <dgm:cxn modelId="{B0952220-BF6E-435A-A2AC-20FE26C1AD3F}" type="presParOf" srcId="{EFE71924-0278-4740-A679-FD93E1D7523E}" destId="{DF2F7BD2-3F71-42C7-A932-110898387E93}" srcOrd="0" destOrd="0" presId="urn:microsoft.com/office/officeart/2005/8/layout/hierarchy1"/>
    <dgm:cxn modelId="{697E33FE-8ECC-4C7D-A954-86FBE177CB7D}" type="presParOf" srcId="{DF2F7BD2-3F71-42C7-A932-110898387E93}" destId="{73AC0626-2CC4-4701-A58C-D8FC56068C0E}" srcOrd="0" destOrd="0" presId="urn:microsoft.com/office/officeart/2005/8/layout/hierarchy1"/>
    <dgm:cxn modelId="{FC0473DD-AC38-4970-B3B1-0E7B2EB5A3AF}" type="presParOf" srcId="{DF2F7BD2-3F71-42C7-A932-110898387E93}" destId="{2A8DD396-7C22-4995-AE9A-3E7EC2916A03}" srcOrd="1" destOrd="0" presId="urn:microsoft.com/office/officeart/2005/8/layout/hierarchy1"/>
    <dgm:cxn modelId="{50EA3837-55A8-45F9-B962-CB91939730EA}" type="presParOf" srcId="{EFE71924-0278-4740-A679-FD93E1D7523E}" destId="{CF196F37-30B3-4897-B3B5-3056D49A624B}"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A6885B-3B46-401A-9E7A-3DCB848141D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4BE1EDB6-985E-4F0B-8D2B-62652DDACF28}">
      <dgm:prSet phldrT="[Texto]"/>
      <dgm:spPr/>
      <dgm:t>
        <a:bodyPr/>
        <a:lstStyle/>
        <a:p>
          <a:r>
            <a:rPr lang="es-CO" b="1" dirty="0" smtClean="0">
              <a:solidFill>
                <a:schemeClr val="tx1">
                  <a:lumMod val="50000"/>
                </a:schemeClr>
              </a:solidFill>
              <a:effectLst>
                <a:outerShdw blurRad="38100" dist="38100" dir="2700000" algn="tl">
                  <a:srgbClr val="000000">
                    <a:alpha val="43137"/>
                  </a:srgbClr>
                </a:outerShdw>
              </a:effectLst>
            </a:rPr>
            <a:t>Coral </a:t>
          </a:r>
          <a:r>
            <a:rPr lang="es-CO" b="1" dirty="0" err="1" smtClean="0">
              <a:solidFill>
                <a:schemeClr val="tx1">
                  <a:lumMod val="50000"/>
                </a:schemeClr>
              </a:solidFill>
              <a:effectLst>
                <a:outerShdw blurRad="38100" dist="38100" dir="2700000" algn="tl">
                  <a:srgbClr val="000000">
                    <a:alpha val="43137"/>
                  </a:srgbClr>
                </a:outerShdw>
              </a:effectLst>
            </a:rPr>
            <a:t>reefs</a:t>
          </a:r>
          <a:endParaRPr lang="es-CO" b="1" dirty="0">
            <a:solidFill>
              <a:schemeClr val="tx1">
                <a:lumMod val="50000"/>
              </a:schemeClr>
            </a:solidFill>
            <a:effectLst>
              <a:outerShdw blurRad="38100" dist="38100" dir="2700000" algn="tl">
                <a:srgbClr val="000000">
                  <a:alpha val="43137"/>
                </a:srgbClr>
              </a:outerShdw>
            </a:effectLst>
          </a:endParaRPr>
        </a:p>
      </dgm:t>
    </dgm:pt>
    <dgm:pt modelId="{7EA43B05-1BE7-42A0-B715-B2067828CEA7}" type="parTrans" cxnId="{B891C475-D615-40ED-A68B-B32E200659BD}">
      <dgm:prSet/>
      <dgm:spPr/>
      <dgm:t>
        <a:bodyPr/>
        <a:lstStyle/>
        <a:p>
          <a:endParaRPr lang="es-CO"/>
        </a:p>
      </dgm:t>
    </dgm:pt>
    <dgm:pt modelId="{36376029-12A1-4914-8A95-838F45EA107C}" type="sibTrans" cxnId="{B891C475-D615-40ED-A68B-B32E200659BD}">
      <dgm:prSet/>
      <dgm:spPr/>
      <dgm:t>
        <a:bodyPr/>
        <a:lstStyle/>
        <a:p>
          <a:endParaRPr lang="es-CO"/>
        </a:p>
      </dgm:t>
    </dgm:pt>
    <dgm:pt modelId="{E5BB8F38-706E-436A-BB17-FD6DCAAFA115}">
      <dgm:prSet phldrT="[Texto]" custT="1"/>
      <dgm:spPr/>
      <dgm:t>
        <a:bodyPr anchor="t"/>
        <a:lstStyle/>
        <a:p>
          <a:pPr algn="l"/>
          <a:r>
            <a:rPr lang="es-CO" sz="2000" b="1" dirty="0" err="1" smtClean="0">
              <a:solidFill>
                <a:schemeClr val="tx1">
                  <a:lumMod val="50000"/>
                </a:schemeClr>
              </a:solidFill>
              <a:effectLst>
                <a:outerShdw blurRad="38100" dist="38100" dir="2700000" algn="tl">
                  <a:srgbClr val="000000">
                    <a:alpha val="43137"/>
                  </a:srgbClr>
                </a:outerShdw>
              </a:effectLst>
            </a:rPr>
            <a:t>Main</a:t>
          </a:r>
          <a:r>
            <a:rPr lang="es-CO" sz="2000" b="1" dirty="0" smtClean="0">
              <a:solidFill>
                <a:schemeClr val="tx1">
                  <a:lumMod val="50000"/>
                </a:schemeClr>
              </a:solidFill>
              <a:effectLst>
                <a:outerShdw blurRad="38100" dist="38100" dir="2700000" algn="tl">
                  <a:srgbClr val="000000">
                    <a:alpha val="43137"/>
                  </a:srgbClr>
                </a:outerShdw>
              </a:effectLst>
            </a:rPr>
            <a:t> </a:t>
          </a:r>
          <a:r>
            <a:rPr lang="es-CO" sz="2000" b="1" dirty="0" err="1" smtClean="0">
              <a:solidFill>
                <a:schemeClr val="tx1">
                  <a:lumMod val="50000"/>
                </a:schemeClr>
              </a:solidFill>
              <a:effectLst>
                <a:outerShdw blurRad="38100" dist="38100" dir="2700000" algn="tl">
                  <a:srgbClr val="000000">
                    <a:alpha val="43137"/>
                  </a:srgbClr>
                </a:outerShdw>
              </a:effectLst>
            </a:rPr>
            <a:t>Characteristics</a:t>
          </a:r>
          <a:r>
            <a:rPr lang="es-CO" sz="2000" dirty="0" smtClean="0">
              <a:solidFill>
                <a:schemeClr val="tx1">
                  <a:lumMod val="50000"/>
                </a:schemeClr>
              </a:solidFill>
            </a:rPr>
            <a:t>:</a:t>
          </a:r>
          <a:endParaRPr lang="es-CO" sz="2000" dirty="0">
            <a:solidFill>
              <a:schemeClr val="tx1">
                <a:lumMod val="50000"/>
              </a:schemeClr>
            </a:solidFill>
          </a:endParaRPr>
        </a:p>
      </dgm:t>
    </dgm:pt>
    <dgm:pt modelId="{DF09168C-AE16-4847-A0F1-7B4BE7F90470}" type="parTrans" cxnId="{369E417F-7A63-4F2E-BFE5-10DE570ED08E}">
      <dgm:prSet/>
      <dgm:spPr/>
      <dgm:t>
        <a:bodyPr/>
        <a:lstStyle/>
        <a:p>
          <a:endParaRPr lang="es-CO"/>
        </a:p>
      </dgm:t>
    </dgm:pt>
    <dgm:pt modelId="{4F9F9E84-6920-48F3-8679-120E8B09EE32}" type="sibTrans" cxnId="{369E417F-7A63-4F2E-BFE5-10DE570ED08E}">
      <dgm:prSet/>
      <dgm:spPr/>
      <dgm:t>
        <a:bodyPr/>
        <a:lstStyle/>
        <a:p>
          <a:endParaRPr lang="es-CO"/>
        </a:p>
      </dgm:t>
    </dgm:pt>
    <dgm:pt modelId="{7298FA1D-4952-46BC-9EB8-0FCEC67B1F2F}">
      <dgm:prSet phldrT="[Texto]" custT="1"/>
      <dgm:spPr/>
      <dgm:t>
        <a:bodyPr anchor="t"/>
        <a:lstStyle/>
        <a:p>
          <a:pPr algn="l"/>
          <a:r>
            <a:rPr lang="en-US" sz="1600" dirty="0" smtClean="0">
              <a:solidFill>
                <a:schemeClr val="tx1">
                  <a:lumMod val="50000"/>
                </a:schemeClr>
              </a:solidFill>
            </a:rPr>
            <a:t>Naturally, the dominant organisms in coral reefs are corals. Corals are interesting since they consist of both algae (</a:t>
          </a:r>
          <a:r>
            <a:rPr lang="en-US" sz="1600" dirty="0" err="1" smtClean="0">
              <a:solidFill>
                <a:schemeClr val="tx1">
                  <a:lumMod val="50000"/>
                </a:schemeClr>
              </a:solidFill>
            </a:rPr>
            <a:t>zooanthellae</a:t>
          </a:r>
          <a:r>
            <a:rPr lang="en-US" sz="1600" dirty="0" smtClean="0">
              <a:solidFill>
                <a:schemeClr val="tx1">
                  <a:lumMod val="50000"/>
                </a:schemeClr>
              </a:solidFill>
            </a:rPr>
            <a:t>) and tissues of animal polyp.</a:t>
          </a:r>
          <a:endParaRPr lang="es-CO" sz="1600" b="0" dirty="0">
            <a:solidFill>
              <a:schemeClr val="tx1">
                <a:lumMod val="50000"/>
              </a:schemeClr>
            </a:solidFill>
            <a:effectLst/>
          </a:endParaRPr>
        </a:p>
      </dgm:t>
    </dgm:pt>
    <dgm:pt modelId="{2A03945D-0F5C-4431-8805-D1B718938B5D}" type="parTrans" cxnId="{564B8895-E0A9-477B-B6D0-F2BA0A1F606C}">
      <dgm:prSet/>
      <dgm:spPr/>
      <dgm:t>
        <a:bodyPr/>
        <a:lstStyle/>
        <a:p>
          <a:endParaRPr lang="es-CO"/>
        </a:p>
      </dgm:t>
    </dgm:pt>
    <dgm:pt modelId="{7F0A906A-AF9E-4B2F-83C3-5EB6B7E94233}" type="sibTrans" cxnId="{564B8895-E0A9-477B-B6D0-F2BA0A1F606C}">
      <dgm:prSet/>
      <dgm:spPr/>
      <dgm:t>
        <a:bodyPr/>
        <a:lstStyle/>
        <a:p>
          <a:endParaRPr lang="es-CO"/>
        </a:p>
      </dgm:t>
    </dgm:pt>
    <dgm:pt modelId="{8EE4AE68-4DF5-42BA-AB78-6E9EEE44E293}">
      <dgm:prSet phldrT="[Texto]" custT="1"/>
      <dgm:spPr/>
      <dgm:t>
        <a:bodyPr anchor="t"/>
        <a:lstStyle/>
        <a:p>
          <a:pPr algn="l"/>
          <a:r>
            <a:rPr lang="en-US" sz="1600" dirty="0" smtClean="0">
              <a:solidFill>
                <a:schemeClr val="tx1">
                  <a:lumMod val="50000"/>
                </a:schemeClr>
              </a:solidFill>
            </a:rPr>
            <a:t>Besides corals, the fauna include several species of microorganisms, invertebrates, fishes, sea urchins, octopuses, and sea stars.</a:t>
          </a:r>
          <a:endParaRPr lang="es-CO" sz="1600" b="0" dirty="0">
            <a:solidFill>
              <a:schemeClr val="tx1">
                <a:lumMod val="50000"/>
              </a:schemeClr>
            </a:solidFill>
            <a:effectLst/>
          </a:endParaRPr>
        </a:p>
      </dgm:t>
    </dgm:pt>
    <dgm:pt modelId="{56C6A9D4-E2C3-41C5-8580-4E4107C907A4}" type="sibTrans" cxnId="{0864596F-B8CB-4E79-9F2A-BD41E6603154}">
      <dgm:prSet/>
      <dgm:spPr/>
      <dgm:t>
        <a:bodyPr/>
        <a:lstStyle/>
        <a:p>
          <a:endParaRPr lang="es-CO"/>
        </a:p>
      </dgm:t>
    </dgm:pt>
    <dgm:pt modelId="{0B0998C7-6F27-4845-B2DD-991673E40C8B}" type="parTrans" cxnId="{0864596F-B8CB-4E79-9F2A-BD41E6603154}">
      <dgm:prSet/>
      <dgm:spPr/>
      <dgm:t>
        <a:bodyPr/>
        <a:lstStyle/>
        <a:p>
          <a:endParaRPr lang="es-CO"/>
        </a:p>
      </dgm:t>
    </dgm:pt>
    <dgm:pt modelId="{79AD6BA5-6496-407F-8E63-04E21C34A953}">
      <dgm:prSet phldrT="[Texto]" custT="1"/>
      <dgm:spPr/>
      <dgm:t>
        <a:bodyPr anchor="t"/>
        <a:lstStyle/>
        <a:p>
          <a:pPr algn="l"/>
          <a:r>
            <a:rPr lang="en-US" sz="1600" dirty="0" smtClean="0">
              <a:solidFill>
                <a:schemeClr val="tx1">
                  <a:lumMod val="50000"/>
                </a:schemeClr>
              </a:solidFill>
            </a:rPr>
            <a:t>Coral reefs are widely distributed in warm shallow waters. They can be found as barriers along continents (e.g., the Great Barrier Reef off Australia), fringing islands, and atolls.</a:t>
          </a:r>
        </a:p>
      </dgm:t>
    </dgm:pt>
    <dgm:pt modelId="{C05F6833-B349-4892-8FEF-0F8FAC04AF08}" type="sibTrans" cxnId="{5C83532E-2730-4F3C-A223-C2B6653B5F04}">
      <dgm:prSet/>
      <dgm:spPr/>
      <dgm:t>
        <a:bodyPr/>
        <a:lstStyle/>
        <a:p>
          <a:endParaRPr lang="es-CO"/>
        </a:p>
      </dgm:t>
    </dgm:pt>
    <dgm:pt modelId="{37B05064-7600-4D60-AFEB-4EFBC9683025}" type="parTrans" cxnId="{5C83532E-2730-4F3C-A223-C2B6653B5F04}">
      <dgm:prSet/>
      <dgm:spPr/>
      <dgm:t>
        <a:bodyPr/>
        <a:lstStyle/>
        <a:p>
          <a:endParaRPr lang="es-CO"/>
        </a:p>
      </dgm:t>
    </dgm:pt>
    <dgm:pt modelId="{BC85BBD2-0F44-41A5-8886-F6712B08EFFA}" type="pres">
      <dgm:prSet presAssocID="{D0A6885B-3B46-401A-9E7A-3DCB848141D8}" presName="hierChild1" presStyleCnt="0">
        <dgm:presLayoutVars>
          <dgm:chPref val="1"/>
          <dgm:dir/>
          <dgm:animOne val="branch"/>
          <dgm:animLvl val="lvl"/>
          <dgm:resizeHandles/>
        </dgm:presLayoutVars>
      </dgm:prSet>
      <dgm:spPr/>
      <dgm:t>
        <a:bodyPr/>
        <a:lstStyle/>
        <a:p>
          <a:endParaRPr lang="es-CO"/>
        </a:p>
      </dgm:t>
    </dgm:pt>
    <dgm:pt modelId="{3991B51C-C764-4795-BF9E-2C8C9A2EF052}" type="pres">
      <dgm:prSet presAssocID="{4BE1EDB6-985E-4F0B-8D2B-62652DDACF28}" presName="hierRoot1" presStyleCnt="0"/>
      <dgm:spPr/>
    </dgm:pt>
    <dgm:pt modelId="{C2CE447B-721D-4645-B95B-8C85461456F7}" type="pres">
      <dgm:prSet presAssocID="{4BE1EDB6-985E-4F0B-8D2B-62652DDACF28}" presName="composite" presStyleCnt="0"/>
      <dgm:spPr/>
    </dgm:pt>
    <dgm:pt modelId="{7ED1E384-9AC2-4CCE-B764-D7C1AA7A0DCD}" type="pres">
      <dgm:prSet presAssocID="{4BE1EDB6-985E-4F0B-8D2B-62652DDACF28}" presName="background" presStyleLbl="node0" presStyleIdx="0" presStyleCnt="1"/>
      <dgm:spPr/>
    </dgm:pt>
    <dgm:pt modelId="{54F7FB0F-9A98-4FA9-88BD-255D4F93CCFB}" type="pres">
      <dgm:prSet presAssocID="{4BE1EDB6-985E-4F0B-8D2B-62652DDACF28}" presName="text" presStyleLbl="fgAcc0" presStyleIdx="0" presStyleCnt="1" custScaleX="519322" custScaleY="153926">
        <dgm:presLayoutVars>
          <dgm:chPref val="3"/>
        </dgm:presLayoutVars>
      </dgm:prSet>
      <dgm:spPr/>
      <dgm:t>
        <a:bodyPr/>
        <a:lstStyle/>
        <a:p>
          <a:endParaRPr lang="es-CO"/>
        </a:p>
      </dgm:t>
    </dgm:pt>
    <dgm:pt modelId="{290D26E0-BD11-4739-B6B3-9FFD060108FE}" type="pres">
      <dgm:prSet presAssocID="{4BE1EDB6-985E-4F0B-8D2B-62652DDACF28}" presName="hierChild2" presStyleCnt="0"/>
      <dgm:spPr/>
    </dgm:pt>
    <dgm:pt modelId="{189CF33F-11E3-4C73-9676-4486C7E7FEFB}" type="pres">
      <dgm:prSet presAssocID="{DF09168C-AE16-4847-A0F1-7B4BE7F90470}" presName="Name10" presStyleLbl="parChTrans1D2" presStyleIdx="0" presStyleCnt="1"/>
      <dgm:spPr/>
      <dgm:t>
        <a:bodyPr/>
        <a:lstStyle/>
        <a:p>
          <a:endParaRPr lang="es-CO"/>
        </a:p>
      </dgm:t>
    </dgm:pt>
    <dgm:pt modelId="{B3B4A508-BC6E-4267-904A-65CDE0C10BE5}" type="pres">
      <dgm:prSet presAssocID="{E5BB8F38-706E-436A-BB17-FD6DCAAFA115}" presName="hierRoot2" presStyleCnt="0"/>
      <dgm:spPr/>
    </dgm:pt>
    <dgm:pt modelId="{0D00C25C-44DE-4645-B40F-260E4DE1FE66}" type="pres">
      <dgm:prSet presAssocID="{E5BB8F38-706E-436A-BB17-FD6DCAAFA115}" presName="composite2" presStyleCnt="0"/>
      <dgm:spPr/>
    </dgm:pt>
    <dgm:pt modelId="{7BCB5C80-09A3-4614-9388-346F9E7159D8}" type="pres">
      <dgm:prSet presAssocID="{E5BB8F38-706E-436A-BB17-FD6DCAAFA115}" presName="background2" presStyleLbl="node2" presStyleIdx="0" presStyleCnt="1"/>
      <dgm:spPr/>
    </dgm:pt>
    <dgm:pt modelId="{0BC6F118-8F90-4432-B340-BF4AA644EEA0}" type="pres">
      <dgm:prSet presAssocID="{E5BB8F38-706E-436A-BB17-FD6DCAAFA115}" presName="text2" presStyleLbl="fgAcc2" presStyleIdx="0" presStyleCnt="1" custScaleX="519322" custScaleY="122496">
        <dgm:presLayoutVars>
          <dgm:chPref val="3"/>
        </dgm:presLayoutVars>
      </dgm:prSet>
      <dgm:spPr/>
      <dgm:t>
        <a:bodyPr/>
        <a:lstStyle/>
        <a:p>
          <a:endParaRPr lang="es-CO"/>
        </a:p>
      </dgm:t>
    </dgm:pt>
    <dgm:pt modelId="{4F377E24-B6A3-4900-9395-6782CC309D75}" type="pres">
      <dgm:prSet presAssocID="{E5BB8F38-706E-436A-BB17-FD6DCAAFA115}" presName="hierChild3" presStyleCnt="0"/>
      <dgm:spPr/>
    </dgm:pt>
    <dgm:pt modelId="{4FBE6561-E32B-4F2B-A3F6-E81F1CFD35FD}" type="pres">
      <dgm:prSet presAssocID="{37B05064-7600-4D60-AFEB-4EFBC9683025}" presName="Name17" presStyleLbl="parChTrans1D3" presStyleIdx="0" presStyleCnt="3"/>
      <dgm:spPr/>
      <dgm:t>
        <a:bodyPr/>
        <a:lstStyle/>
        <a:p>
          <a:endParaRPr lang="es-CO"/>
        </a:p>
      </dgm:t>
    </dgm:pt>
    <dgm:pt modelId="{6D3B7C3E-7C5E-46BF-8611-7EBF4B194576}" type="pres">
      <dgm:prSet presAssocID="{79AD6BA5-6496-407F-8E63-04E21C34A953}" presName="hierRoot3" presStyleCnt="0"/>
      <dgm:spPr/>
    </dgm:pt>
    <dgm:pt modelId="{1AEDE048-63EE-45BA-84AE-F37A080B816C}" type="pres">
      <dgm:prSet presAssocID="{79AD6BA5-6496-407F-8E63-04E21C34A953}" presName="composite3" presStyleCnt="0"/>
      <dgm:spPr/>
    </dgm:pt>
    <dgm:pt modelId="{CBAE42A1-B936-4940-9735-9C4CE55DB8C1}" type="pres">
      <dgm:prSet presAssocID="{79AD6BA5-6496-407F-8E63-04E21C34A953}" presName="background3" presStyleLbl="node3" presStyleIdx="0" presStyleCnt="3"/>
      <dgm:spPr/>
    </dgm:pt>
    <dgm:pt modelId="{62A51AD6-4CEB-415A-869C-E7EB07D112DB}" type="pres">
      <dgm:prSet presAssocID="{79AD6BA5-6496-407F-8E63-04E21C34A953}" presName="text3" presStyleLbl="fgAcc3" presStyleIdx="0" presStyleCnt="3" custScaleX="374000" custScaleY="814903" custLinFactNeighborX="6844" custLinFactNeighborY="585">
        <dgm:presLayoutVars>
          <dgm:chPref val="3"/>
        </dgm:presLayoutVars>
      </dgm:prSet>
      <dgm:spPr/>
      <dgm:t>
        <a:bodyPr/>
        <a:lstStyle/>
        <a:p>
          <a:endParaRPr lang="es-CO"/>
        </a:p>
      </dgm:t>
    </dgm:pt>
    <dgm:pt modelId="{F9AF6F3D-D904-4B94-98AC-9555A09FE303}" type="pres">
      <dgm:prSet presAssocID="{79AD6BA5-6496-407F-8E63-04E21C34A953}" presName="hierChild4" presStyleCnt="0"/>
      <dgm:spPr/>
    </dgm:pt>
    <dgm:pt modelId="{85977726-C545-49F4-9C17-228C72FA5885}" type="pres">
      <dgm:prSet presAssocID="{2A03945D-0F5C-4431-8805-D1B718938B5D}" presName="Name17" presStyleLbl="parChTrans1D3" presStyleIdx="1" presStyleCnt="3"/>
      <dgm:spPr/>
      <dgm:t>
        <a:bodyPr/>
        <a:lstStyle/>
        <a:p>
          <a:endParaRPr lang="es-CO"/>
        </a:p>
      </dgm:t>
    </dgm:pt>
    <dgm:pt modelId="{C2B944D5-55F6-4326-86EE-D0676B692329}" type="pres">
      <dgm:prSet presAssocID="{7298FA1D-4952-46BC-9EB8-0FCEC67B1F2F}" presName="hierRoot3" presStyleCnt="0"/>
      <dgm:spPr/>
    </dgm:pt>
    <dgm:pt modelId="{FF0C86F4-6126-4905-8C3B-76168F2C4755}" type="pres">
      <dgm:prSet presAssocID="{7298FA1D-4952-46BC-9EB8-0FCEC67B1F2F}" presName="composite3" presStyleCnt="0"/>
      <dgm:spPr/>
    </dgm:pt>
    <dgm:pt modelId="{6100AE7B-E603-4395-8027-7EEFBB580D57}" type="pres">
      <dgm:prSet presAssocID="{7298FA1D-4952-46BC-9EB8-0FCEC67B1F2F}" presName="background3" presStyleLbl="node3" presStyleIdx="1" presStyleCnt="3"/>
      <dgm:spPr/>
    </dgm:pt>
    <dgm:pt modelId="{7DCF6D92-11A9-49D0-A89D-55C24AFFA33C}" type="pres">
      <dgm:prSet presAssocID="{7298FA1D-4952-46BC-9EB8-0FCEC67B1F2F}" presName="text3" presStyleLbl="fgAcc3" presStyleIdx="1" presStyleCnt="3" custScaleX="351925" custScaleY="612090" custLinFactNeighborY="-8036">
        <dgm:presLayoutVars>
          <dgm:chPref val="3"/>
        </dgm:presLayoutVars>
      </dgm:prSet>
      <dgm:spPr/>
      <dgm:t>
        <a:bodyPr/>
        <a:lstStyle/>
        <a:p>
          <a:endParaRPr lang="es-CO"/>
        </a:p>
      </dgm:t>
    </dgm:pt>
    <dgm:pt modelId="{925AF8F3-9972-4C7D-A755-591235A3B536}" type="pres">
      <dgm:prSet presAssocID="{7298FA1D-4952-46BC-9EB8-0FCEC67B1F2F}" presName="hierChild4" presStyleCnt="0"/>
      <dgm:spPr/>
    </dgm:pt>
    <dgm:pt modelId="{2F9982BA-9BB5-4724-875D-76D8EEF0D490}" type="pres">
      <dgm:prSet presAssocID="{0B0998C7-6F27-4845-B2DD-991673E40C8B}" presName="Name17" presStyleLbl="parChTrans1D3" presStyleIdx="2" presStyleCnt="3"/>
      <dgm:spPr/>
      <dgm:t>
        <a:bodyPr/>
        <a:lstStyle/>
        <a:p>
          <a:endParaRPr lang="es-CO"/>
        </a:p>
      </dgm:t>
    </dgm:pt>
    <dgm:pt modelId="{EFE71924-0278-4740-A679-FD93E1D7523E}" type="pres">
      <dgm:prSet presAssocID="{8EE4AE68-4DF5-42BA-AB78-6E9EEE44E293}" presName="hierRoot3" presStyleCnt="0"/>
      <dgm:spPr/>
    </dgm:pt>
    <dgm:pt modelId="{DF2F7BD2-3F71-42C7-A932-110898387E93}" type="pres">
      <dgm:prSet presAssocID="{8EE4AE68-4DF5-42BA-AB78-6E9EEE44E293}" presName="composite3" presStyleCnt="0"/>
      <dgm:spPr/>
    </dgm:pt>
    <dgm:pt modelId="{73AC0626-2CC4-4701-A58C-D8FC56068C0E}" type="pres">
      <dgm:prSet presAssocID="{8EE4AE68-4DF5-42BA-AB78-6E9EEE44E293}" presName="background3" presStyleLbl="node3" presStyleIdx="2" presStyleCnt="3"/>
      <dgm:spPr/>
    </dgm:pt>
    <dgm:pt modelId="{2A8DD396-7C22-4995-AE9A-3E7EC2916A03}" type="pres">
      <dgm:prSet presAssocID="{8EE4AE68-4DF5-42BA-AB78-6E9EEE44E293}" presName="text3" presStyleLbl="fgAcc3" presStyleIdx="2" presStyleCnt="3" custScaleX="337621" custScaleY="501408" custLinFactNeighborX="57365" custLinFactNeighborY="-4735">
        <dgm:presLayoutVars>
          <dgm:chPref val="3"/>
        </dgm:presLayoutVars>
      </dgm:prSet>
      <dgm:spPr/>
      <dgm:t>
        <a:bodyPr/>
        <a:lstStyle/>
        <a:p>
          <a:endParaRPr lang="es-CO"/>
        </a:p>
      </dgm:t>
    </dgm:pt>
    <dgm:pt modelId="{CF196F37-30B3-4897-B3B5-3056D49A624B}" type="pres">
      <dgm:prSet presAssocID="{8EE4AE68-4DF5-42BA-AB78-6E9EEE44E293}" presName="hierChild4" presStyleCnt="0"/>
      <dgm:spPr/>
    </dgm:pt>
  </dgm:ptLst>
  <dgm:cxnLst>
    <dgm:cxn modelId="{564B8895-E0A9-477B-B6D0-F2BA0A1F606C}" srcId="{E5BB8F38-706E-436A-BB17-FD6DCAAFA115}" destId="{7298FA1D-4952-46BC-9EB8-0FCEC67B1F2F}" srcOrd="1" destOrd="0" parTransId="{2A03945D-0F5C-4431-8805-D1B718938B5D}" sibTransId="{7F0A906A-AF9E-4B2F-83C3-5EB6B7E94233}"/>
    <dgm:cxn modelId="{0EA5AD1F-A588-44FF-A0B1-7018FBB2B7A2}" type="presOf" srcId="{DF09168C-AE16-4847-A0F1-7B4BE7F90470}" destId="{189CF33F-11E3-4C73-9676-4486C7E7FEFB}" srcOrd="0" destOrd="0" presId="urn:microsoft.com/office/officeart/2005/8/layout/hierarchy1"/>
    <dgm:cxn modelId="{9219A1D8-6D89-4BD4-B82A-64119DD2F719}" type="presOf" srcId="{37B05064-7600-4D60-AFEB-4EFBC9683025}" destId="{4FBE6561-E32B-4F2B-A3F6-E81F1CFD35FD}" srcOrd="0" destOrd="0" presId="urn:microsoft.com/office/officeart/2005/8/layout/hierarchy1"/>
    <dgm:cxn modelId="{87DD434C-DA7B-461B-A01C-FD589269E6FC}" type="presOf" srcId="{7298FA1D-4952-46BC-9EB8-0FCEC67B1F2F}" destId="{7DCF6D92-11A9-49D0-A89D-55C24AFFA33C}" srcOrd="0" destOrd="0" presId="urn:microsoft.com/office/officeart/2005/8/layout/hierarchy1"/>
    <dgm:cxn modelId="{8C0511DA-9B5D-4E2F-B71E-F2FAA6439925}" type="presOf" srcId="{79AD6BA5-6496-407F-8E63-04E21C34A953}" destId="{62A51AD6-4CEB-415A-869C-E7EB07D112DB}" srcOrd="0" destOrd="0" presId="urn:microsoft.com/office/officeart/2005/8/layout/hierarchy1"/>
    <dgm:cxn modelId="{369E417F-7A63-4F2E-BFE5-10DE570ED08E}" srcId="{4BE1EDB6-985E-4F0B-8D2B-62652DDACF28}" destId="{E5BB8F38-706E-436A-BB17-FD6DCAAFA115}" srcOrd="0" destOrd="0" parTransId="{DF09168C-AE16-4847-A0F1-7B4BE7F90470}" sibTransId="{4F9F9E84-6920-48F3-8679-120E8B09EE32}"/>
    <dgm:cxn modelId="{9202F45C-57B7-4E31-9647-13B09B02568D}" type="presOf" srcId="{E5BB8F38-706E-436A-BB17-FD6DCAAFA115}" destId="{0BC6F118-8F90-4432-B340-BF4AA644EEA0}" srcOrd="0" destOrd="0" presId="urn:microsoft.com/office/officeart/2005/8/layout/hierarchy1"/>
    <dgm:cxn modelId="{48BE595A-2D63-4689-A74E-E0ACD31C5BF6}" type="presOf" srcId="{0B0998C7-6F27-4845-B2DD-991673E40C8B}" destId="{2F9982BA-9BB5-4724-875D-76D8EEF0D490}" srcOrd="0" destOrd="0" presId="urn:microsoft.com/office/officeart/2005/8/layout/hierarchy1"/>
    <dgm:cxn modelId="{02D7CE36-1658-4BF9-9163-683B87766EFB}" type="presOf" srcId="{8EE4AE68-4DF5-42BA-AB78-6E9EEE44E293}" destId="{2A8DD396-7C22-4995-AE9A-3E7EC2916A03}" srcOrd="0" destOrd="0" presId="urn:microsoft.com/office/officeart/2005/8/layout/hierarchy1"/>
    <dgm:cxn modelId="{0A977EBD-2AC4-4B68-B7C6-FCA820AEDC33}" type="presOf" srcId="{4BE1EDB6-985E-4F0B-8D2B-62652DDACF28}" destId="{54F7FB0F-9A98-4FA9-88BD-255D4F93CCFB}" srcOrd="0" destOrd="0" presId="urn:microsoft.com/office/officeart/2005/8/layout/hierarchy1"/>
    <dgm:cxn modelId="{B891C475-D615-40ED-A68B-B32E200659BD}" srcId="{D0A6885B-3B46-401A-9E7A-3DCB848141D8}" destId="{4BE1EDB6-985E-4F0B-8D2B-62652DDACF28}" srcOrd="0" destOrd="0" parTransId="{7EA43B05-1BE7-42A0-B715-B2067828CEA7}" sibTransId="{36376029-12A1-4914-8A95-838F45EA107C}"/>
    <dgm:cxn modelId="{5C83532E-2730-4F3C-A223-C2B6653B5F04}" srcId="{E5BB8F38-706E-436A-BB17-FD6DCAAFA115}" destId="{79AD6BA5-6496-407F-8E63-04E21C34A953}" srcOrd="0" destOrd="0" parTransId="{37B05064-7600-4D60-AFEB-4EFBC9683025}" sibTransId="{C05F6833-B349-4892-8FEF-0F8FAC04AF08}"/>
    <dgm:cxn modelId="{51B04A8B-1923-4438-BEE1-2D265F3906C7}" type="presOf" srcId="{D0A6885B-3B46-401A-9E7A-3DCB848141D8}" destId="{BC85BBD2-0F44-41A5-8886-F6712B08EFFA}" srcOrd="0" destOrd="0" presId="urn:microsoft.com/office/officeart/2005/8/layout/hierarchy1"/>
    <dgm:cxn modelId="{2B45499F-67EB-4204-9BC6-2A81B8D92BB8}" type="presOf" srcId="{2A03945D-0F5C-4431-8805-D1B718938B5D}" destId="{85977726-C545-49F4-9C17-228C72FA5885}" srcOrd="0" destOrd="0" presId="urn:microsoft.com/office/officeart/2005/8/layout/hierarchy1"/>
    <dgm:cxn modelId="{0864596F-B8CB-4E79-9F2A-BD41E6603154}" srcId="{E5BB8F38-706E-436A-BB17-FD6DCAAFA115}" destId="{8EE4AE68-4DF5-42BA-AB78-6E9EEE44E293}" srcOrd="2" destOrd="0" parTransId="{0B0998C7-6F27-4845-B2DD-991673E40C8B}" sibTransId="{56C6A9D4-E2C3-41C5-8580-4E4107C907A4}"/>
    <dgm:cxn modelId="{52B80723-BFFF-476B-A244-6502B3DC3F93}" type="presParOf" srcId="{BC85BBD2-0F44-41A5-8886-F6712B08EFFA}" destId="{3991B51C-C764-4795-BF9E-2C8C9A2EF052}" srcOrd="0" destOrd="0" presId="urn:microsoft.com/office/officeart/2005/8/layout/hierarchy1"/>
    <dgm:cxn modelId="{B0C22FF0-A88A-4EC4-8D7C-870BA7F91E8B}" type="presParOf" srcId="{3991B51C-C764-4795-BF9E-2C8C9A2EF052}" destId="{C2CE447B-721D-4645-B95B-8C85461456F7}" srcOrd="0" destOrd="0" presId="urn:microsoft.com/office/officeart/2005/8/layout/hierarchy1"/>
    <dgm:cxn modelId="{44A23757-DFE0-46FB-ABCE-C6E51B13FF99}" type="presParOf" srcId="{C2CE447B-721D-4645-B95B-8C85461456F7}" destId="{7ED1E384-9AC2-4CCE-B764-D7C1AA7A0DCD}" srcOrd="0" destOrd="0" presId="urn:microsoft.com/office/officeart/2005/8/layout/hierarchy1"/>
    <dgm:cxn modelId="{4354D7B0-766F-4476-A07C-F9422B50929D}" type="presParOf" srcId="{C2CE447B-721D-4645-B95B-8C85461456F7}" destId="{54F7FB0F-9A98-4FA9-88BD-255D4F93CCFB}" srcOrd="1" destOrd="0" presId="urn:microsoft.com/office/officeart/2005/8/layout/hierarchy1"/>
    <dgm:cxn modelId="{6CD3ACF8-CBDF-42C4-99E2-8E6AB44F755C}" type="presParOf" srcId="{3991B51C-C764-4795-BF9E-2C8C9A2EF052}" destId="{290D26E0-BD11-4739-B6B3-9FFD060108FE}" srcOrd="1" destOrd="0" presId="urn:microsoft.com/office/officeart/2005/8/layout/hierarchy1"/>
    <dgm:cxn modelId="{FF8D1A1A-78A1-4E45-A866-B43CDBBA26F1}" type="presParOf" srcId="{290D26E0-BD11-4739-B6B3-9FFD060108FE}" destId="{189CF33F-11E3-4C73-9676-4486C7E7FEFB}" srcOrd="0" destOrd="0" presId="urn:microsoft.com/office/officeart/2005/8/layout/hierarchy1"/>
    <dgm:cxn modelId="{AB36A778-8E9E-44B1-8F69-AD3CC8C137B4}" type="presParOf" srcId="{290D26E0-BD11-4739-B6B3-9FFD060108FE}" destId="{B3B4A508-BC6E-4267-904A-65CDE0C10BE5}" srcOrd="1" destOrd="0" presId="urn:microsoft.com/office/officeart/2005/8/layout/hierarchy1"/>
    <dgm:cxn modelId="{980F2350-1AD0-4EAB-B673-EB2815992DC9}" type="presParOf" srcId="{B3B4A508-BC6E-4267-904A-65CDE0C10BE5}" destId="{0D00C25C-44DE-4645-B40F-260E4DE1FE66}" srcOrd="0" destOrd="0" presId="urn:microsoft.com/office/officeart/2005/8/layout/hierarchy1"/>
    <dgm:cxn modelId="{3A6445A5-4215-4B46-BCFB-A638C18FA8E9}" type="presParOf" srcId="{0D00C25C-44DE-4645-B40F-260E4DE1FE66}" destId="{7BCB5C80-09A3-4614-9388-346F9E7159D8}" srcOrd="0" destOrd="0" presId="urn:microsoft.com/office/officeart/2005/8/layout/hierarchy1"/>
    <dgm:cxn modelId="{405FACCE-7BF7-4DCC-8BC3-FECBD553B6A9}" type="presParOf" srcId="{0D00C25C-44DE-4645-B40F-260E4DE1FE66}" destId="{0BC6F118-8F90-4432-B340-BF4AA644EEA0}" srcOrd="1" destOrd="0" presId="urn:microsoft.com/office/officeart/2005/8/layout/hierarchy1"/>
    <dgm:cxn modelId="{E99118A0-2A8A-4573-94FE-13356D481413}" type="presParOf" srcId="{B3B4A508-BC6E-4267-904A-65CDE0C10BE5}" destId="{4F377E24-B6A3-4900-9395-6782CC309D75}" srcOrd="1" destOrd="0" presId="urn:microsoft.com/office/officeart/2005/8/layout/hierarchy1"/>
    <dgm:cxn modelId="{CEDD8D1C-1690-4F13-BE25-50347E33C0C2}" type="presParOf" srcId="{4F377E24-B6A3-4900-9395-6782CC309D75}" destId="{4FBE6561-E32B-4F2B-A3F6-E81F1CFD35FD}" srcOrd="0" destOrd="0" presId="urn:microsoft.com/office/officeart/2005/8/layout/hierarchy1"/>
    <dgm:cxn modelId="{42EB4004-8259-43A1-A9E3-E17B988ABF7D}" type="presParOf" srcId="{4F377E24-B6A3-4900-9395-6782CC309D75}" destId="{6D3B7C3E-7C5E-46BF-8611-7EBF4B194576}" srcOrd="1" destOrd="0" presId="urn:microsoft.com/office/officeart/2005/8/layout/hierarchy1"/>
    <dgm:cxn modelId="{71528EED-0CEC-4B0B-8293-8147002825CE}" type="presParOf" srcId="{6D3B7C3E-7C5E-46BF-8611-7EBF4B194576}" destId="{1AEDE048-63EE-45BA-84AE-F37A080B816C}" srcOrd="0" destOrd="0" presId="urn:microsoft.com/office/officeart/2005/8/layout/hierarchy1"/>
    <dgm:cxn modelId="{70022619-8D7A-45E7-822E-66052226FC79}" type="presParOf" srcId="{1AEDE048-63EE-45BA-84AE-F37A080B816C}" destId="{CBAE42A1-B936-4940-9735-9C4CE55DB8C1}" srcOrd="0" destOrd="0" presId="urn:microsoft.com/office/officeart/2005/8/layout/hierarchy1"/>
    <dgm:cxn modelId="{8E567157-11C9-4207-A3CB-8E38E8100AD6}" type="presParOf" srcId="{1AEDE048-63EE-45BA-84AE-F37A080B816C}" destId="{62A51AD6-4CEB-415A-869C-E7EB07D112DB}" srcOrd="1" destOrd="0" presId="urn:microsoft.com/office/officeart/2005/8/layout/hierarchy1"/>
    <dgm:cxn modelId="{644BBBBA-5400-45AA-A5E5-0B75A061356F}" type="presParOf" srcId="{6D3B7C3E-7C5E-46BF-8611-7EBF4B194576}" destId="{F9AF6F3D-D904-4B94-98AC-9555A09FE303}" srcOrd="1" destOrd="0" presId="urn:microsoft.com/office/officeart/2005/8/layout/hierarchy1"/>
    <dgm:cxn modelId="{45DFBAF5-C1DD-4FDA-BB6C-9EEF78BB7C0C}" type="presParOf" srcId="{4F377E24-B6A3-4900-9395-6782CC309D75}" destId="{85977726-C545-49F4-9C17-228C72FA5885}" srcOrd="2" destOrd="0" presId="urn:microsoft.com/office/officeart/2005/8/layout/hierarchy1"/>
    <dgm:cxn modelId="{96D87794-F787-48BE-91B3-0E03A05C20FA}" type="presParOf" srcId="{4F377E24-B6A3-4900-9395-6782CC309D75}" destId="{C2B944D5-55F6-4326-86EE-D0676B692329}" srcOrd="3" destOrd="0" presId="urn:microsoft.com/office/officeart/2005/8/layout/hierarchy1"/>
    <dgm:cxn modelId="{126B9E3C-BE8B-4450-BC23-CF9349067FFE}" type="presParOf" srcId="{C2B944D5-55F6-4326-86EE-D0676B692329}" destId="{FF0C86F4-6126-4905-8C3B-76168F2C4755}" srcOrd="0" destOrd="0" presId="urn:microsoft.com/office/officeart/2005/8/layout/hierarchy1"/>
    <dgm:cxn modelId="{BDDC5434-BC59-4C22-9303-08AC477C1085}" type="presParOf" srcId="{FF0C86F4-6126-4905-8C3B-76168F2C4755}" destId="{6100AE7B-E603-4395-8027-7EEFBB580D57}" srcOrd="0" destOrd="0" presId="urn:microsoft.com/office/officeart/2005/8/layout/hierarchy1"/>
    <dgm:cxn modelId="{7ACE4438-7349-41AB-80D2-66D3C12EBEEE}" type="presParOf" srcId="{FF0C86F4-6126-4905-8C3B-76168F2C4755}" destId="{7DCF6D92-11A9-49D0-A89D-55C24AFFA33C}" srcOrd="1" destOrd="0" presId="urn:microsoft.com/office/officeart/2005/8/layout/hierarchy1"/>
    <dgm:cxn modelId="{B72DBE04-D2D7-42C8-A8C3-1725C2980AAE}" type="presParOf" srcId="{C2B944D5-55F6-4326-86EE-D0676B692329}" destId="{925AF8F3-9972-4C7D-A755-591235A3B536}" srcOrd="1" destOrd="0" presId="urn:microsoft.com/office/officeart/2005/8/layout/hierarchy1"/>
    <dgm:cxn modelId="{EB15D625-8080-4F6D-91ED-4BB211E48D70}" type="presParOf" srcId="{4F377E24-B6A3-4900-9395-6782CC309D75}" destId="{2F9982BA-9BB5-4724-875D-76D8EEF0D490}" srcOrd="4" destOrd="0" presId="urn:microsoft.com/office/officeart/2005/8/layout/hierarchy1"/>
    <dgm:cxn modelId="{CDA6B87C-3577-48C5-9F36-ED7142528859}" type="presParOf" srcId="{4F377E24-B6A3-4900-9395-6782CC309D75}" destId="{EFE71924-0278-4740-A679-FD93E1D7523E}" srcOrd="5" destOrd="0" presId="urn:microsoft.com/office/officeart/2005/8/layout/hierarchy1"/>
    <dgm:cxn modelId="{A33C010B-1A42-4E0C-AF84-148B673FEF04}" type="presParOf" srcId="{EFE71924-0278-4740-A679-FD93E1D7523E}" destId="{DF2F7BD2-3F71-42C7-A932-110898387E93}" srcOrd="0" destOrd="0" presId="urn:microsoft.com/office/officeart/2005/8/layout/hierarchy1"/>
    <dgm:cxn modelId="{C65167C1-2459-41AA-91D1-4766734B9BD4}" type="presParOf" srcId="{DF2F7BD2-3F71-42C7-A932-110898387E93}" destId="{73AC0626-2CC4-4701-A58C-D8FC56068C0E}" srcOrd="0" destOrd="0" presId="urn:microsoft.com/office/officeart/2005/8/layout/hierarchy1"/>
    <dgm:cxn modelId="{2526E5AD-D8BF-43A5-9566-5AF61D8735DD}" type="presParOf" srcId="{DF2F7BD2-3F71-42C7-A932-110898387E93}" destId="{2A8DD396-7C22-4995-AE9A-3E7EC2916A03}" srcOrd="1" destOrd="0" presId="urn:microsoft.com/office/officeart/2005/8/layout/hierarchy1"/>
    <dgm:cxn modelId="{69946EA5-B934-4299-9268-511F522124B6}" type="presParOf" srcId="{EFE71924-0278-4740-A679-FD93E1D7523E}" destId="{CF196F37-30B3-4897-B3B5-3056D49A624B}"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523779" y="1901071"/>
          <a:ext cx="3530575" cy="225388"/>
        </a:xfrm>
        <a:custGeom>
          <a:avLst/>
          <a:gdLst/>
          <a:ahLst/>
          <a:cxnLst/>
          <a:rect l="0" t="0" r="0" b="0"/>
          <a:pathLst>
            <a:path>
              <a:moveTo>
                <a:pt x="0" y="0"/>
              </a:moveTo>
              <a:lnTo>
                <a:pt x="0" y="144980"/>
              </a:lnTo>
              <a:lnTo>
                <a:pt x="3530575" y="144980"/>
              </a:lnTo>
              <a:lnTo>
                <a:pt x="3530575" y="2253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523779" y="1901071"/>
          <a:ext cx="1219436" cy="238544"/>
        </a:xfrm>
        <a:custGeom>
          <a:avLst/>
          <a:gdLst/>
          <a:ahLst/>
          <a:cxnLst/>
          <a:rect l="0" t="0" r="0" b="0"/>
          <a:pathLst>
            <a:path>
              <a:moveTo>
                <a:pt x="0" y="0"/>
              </a:moveTo>
              <a:lnTo>
                <a:pt x="0" y="158136"/>
              </a:lnTo>
              <a:lnTo>
                <a:pt x="1219436" y="158136"/>
              </a:lnTo>
              <a:lnTo>
                <a:pt x="1219436" y="2385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341149" y="1901071"/>
          <a:ext cx="1182630" cy="280619"/>
        </a:xfrm>
        <a:custGeom>
          <a:avLst/>
          <a:gdLst/>
          <a:ahLst/>
          <a:cxnLst/>
          <a:rect l="0" t="0" r="0" b="0"/>
          <a:pathLst>
            <a:path>
              <a:moveTo>
                <a:pt x="1182630" y="0"/>
              </a:moveTo>
              <a:lnTo>
                <a:pt x="1182630" y="200212"/>
              </a:lnTo>
              <a:lnTo>
                <a:pt x="0" y="200212"/>
              </a:lnTo>
              <a:lnTo>
                <a:pt x="0" y="2806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093893" y="1901071"/>
          <a:ext cx="3429886" cy="218305"/>
        </a:xfrm>
        <a:custGeom>
          <a:avLst/>
          <a:gdLst/>
          <a:ahLst/>
          <a:cxnLst/>
          <a:rect l="0" t="0" r="0" b="0"/>
          <a:pathLst>
            <a:path>
              <a:moveTo>
                <a:pt x="3429886" y="0"/>
              </a:moveTo>
              <a:lnTo>
                <a:pt x="3429886" y="137898"/>
              </a:lnTo>
              <a:lnTo>
                <a:pt x="0" y="137898"/>
              </a:lnTo>
              <a:lnTo>
                <a:pt x="0" y="21830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78059" y="1097479"/>
          <a:ext cx="91440" cy="252433"/>
        </a:xfrm>
        <a:custGeom>
          <a:avLst/>
          <a:gdLst/>
          <a:ahLst/>
          <a:cxnLst/>
          <a:rect l="0" t="0" r="0" b="0"/>
          <a:pathLst>
            <a:path>
              <a:moveTo>
                <a:pt x="45720" y="0"/>
              </a:moveTo>
              <a:lnTo>
                <a:pt x="45720" y="2524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717031" y="232470"/>
          <a:ext cx="1613496" cy="865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813472" y="324088"/>
          <a:ext cx="1613496" cy="865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solidFill>
                <a:schemeClr val="tx1">
                  <a:lumMod val="50000"/>
                </a:schemeClr>
              </a:solidFill>
              <a:effectLst>
                <a:outerShdw blurRad="38100" dist="38100" dir="2700000" algn="tl">
                  <a:srgbClr val="000000">
                    <a:alpha val="43137"/>
                  </a:srgbClr>
                </a:outerShdw>
              </a:effectLst>
            </a:rPr>
            <a:t>TROPICAL RAIN FOREST</a:t>
          </a:r>
          <a:endParaRPr lang="es-CO" sz="1500" b="1" kern="1200" dirty="0">
            <a:solidFill>
              <a:schemeClr val="tx1">
                <a:lumMod val="50000"/>
              </a:schemeClr>
            </a:solidFill>
            <a:effectLst>
              <a:outerShdw blurRad="38100" dist="38100" dir="2700000" algn="tl">
                <a:srgbClr val="000000">
                  <a:alpha val="43137"/>
                </a:srgbClr>
              </a:outerShdw>
            </a:effectLst>
          </a:endParaRPr>
        </a:p>
      </dsp:txBody>
      <dsp:txXfrm>
        <a:off x="3813472" y="324088"/>
        <a:ext cx="1613496" cy="865009"/>
      </dsp:txXfrm>
    </dsp:sp>
    <dsp:sp modelId="{7BCB5C80-09A3-4614-9388-346F9E7159D8}">
      <dsp:nvSpPr>
        <dsp:cNvPr id="0" name=""/>
        <dsp:cNvSpPr/>
      </dsp:nvSpPr>
      <dsp:spPr>
        <a:xfrm>
          <a:off x="2763467" y="1349913"/>
          <a:ext cx="3520624" cy="551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859907" y="1441531"/>
          <a:ext cx="3520624" cy="5511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  </a:t>
          </a:r>
          <a:endParaRPr lang="es-CO" sz="2000" kern="1200" dirty="0">
            <a:solidFill>
              <a:schemeClr val="tx1">
                <a:lumMod val="50000"/>
              </a:schemeClr>
            </a:solidFill>
          </a:endParaRPr>
        </a:p>
      </dsp:txBody>
      <dsp:txXfrm>
        <a:off x="2859907" y="1441531"/>
        <a:ext cx="3520624" cy="551158"/>
      </dsp:txXfrm>
    </dsp:sp>
    <dsp:sp modelId="{CBAE42A1-B936-4940-9735-9C4CE55DB8C1}">
      <dsp:nvSpPr>
        <dsp:cNvPr id="0" name=""/>
        <dsp:cNvSpPr/>
      </dsp:nvSpPr>
      <dsp:spPr>
        <a:xfrm>
          <a:off x="60280" y="2119376"/>
          <a:ext cx="2067225" cy="37660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156721" y="2210995"/>
          <a:ext cx="2067225" cy="37660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1" kern="1200" noProof="0" dirty="0" smtClean="0">
              <a:solidFill>
                <a:schemeClr val="accent1">
                  <a:lumMod val="50000"/>
                </a:schemeClr>
              </a:solidFill>
              <a:effectLst>
                <a:outerShdw blurRad="38100" dist="38100" dir="2700000" algn="tl">
                  <a:srgbClr val="000000">
                    <a:alpha val="43137"/>
                  </a:srgbClr>
                </a:outerShdw>
              </a:effectLst>
            </a:rPr>
            <a:t>Location</a:t>
          </a:r>
          <a:r>
            <a:rPr lang="en-US" sz="1600" b="1" kern="1200" noProof="0" dirty="0" smtClean="0">
              <a:solidFill>
                <a:schemeClr val="tx1">
                  <a:lumMod val="50000"/>
                </a:schemeClr>
              </a:solidFill>
              <a:effectLst>
                <a:outerShdw blurRad="38100" dist="38100" dir="2700000" algn="tl">
                  <a:srgbClr val="000000">
                    <a:alpha val="43137"/>
                  </a:srgbClr>
                </a:outerShdw>
              </a:effectLst>
            </a:rPr>
            <a:t>: </a:t>
          </a:r>
          <a:r>
            <a:rPr lang="en-US" sz="1600" b="0" kern="1200" noProof="0" dirty="0" smtClean="0">
              <a:solidFill>
                <a:schemeClr val="tx1">
                  <a:lumMod val="50000"/>
                </a:schemeClr>
              </a:solidFill>
              <a:effectLst/>
            </a:rPr>
            <a:t>located between the tropic of cancer and the tropic of </a:t>
          </a:r>
          <a:r>
            <a:rPr lang="en-US" sz="1600" b="0" kern="1200" noProof="0" dirty="0" err="1" smtClean="0">
              <a:solidFill>
                <a:schemeClr val="tx1">
                  <a:lumMod val="50000"/>
                </a:schemeClr>
              </a:solidFill>
              <a:effectLst/>
            </a:rPr>
            <a:t>capricon</a:t>
          </a:r>
          <a:r>
            <a:rPr lang="en-US" sz="1600" b="0" kern="1200" noProof="0" dirty="0" smtClean="0">
              <a:solidFill>
                <a:schemeClr val="tx1">
                  <a:lumMod val="50000"/>
                </a:schemeClr>
              </a:solidFill>
              <a:effectLst/>
            </a:rPr>
            <a:t>. Mostly in Latin </a:t>
          </a:r>
          <a:r>
            <a:rPr lang="en-US" sz="1600" b="0" kern="1200" noProof="0" dirty="0" err="1" smtClean="0">
              <a:solidFill>
                <a:schemeClr val="tx1">
                  <a:lumMod val="50000"/>
                </a:schemeClr>
              </a:solidFill>
              <a:effectLst/>
            </a:rPr>
            <a:t>América</a:t>
          </a:r>
          <a:r>
            <a:rPr lang="en-US" sz="1600" b="0" kern="1200" noProof="0" dirty="0" smtClean="0">
              <a:solidFill>
                <a:schemeClr val="tx1">
                  <a:lumMod val="50000"/>
                </a:schemeClr>
              </a:solidFill>
              <a:effectLst/>
            </a:rPr>
            <a:t>, </a:t>
          </a:r>
          <a:r>
            <a:rPr lang="en-US" sz="1600" b="0" kern="1200" noProof="0" dirty="0" err="1" smtClean="0">
              <a:solidFill>
                <a:schemeClr val="tx1">
                  <a:lumMod val="50000"/>
                </a:schemeClr>
              </a:solidFill>
              <a:effectLst/>
            </a:rPr>
            <a:t>sutheast</a:t>
          </a:r>
          <a:r>
            <a:rPr lang="en-US" sz="1600" b="0" kern="1200" noProof="0" dirty="0" smtClean="0">
              <a:solidFill>
                <a:schemeClr val="tx1">
                  <a:lumMod val="50000"/>
                </a:schemeClr>
              </a:solidFill>
              <a:effectLst/>
            </a:rPr>
            <a:t> Asia and the pacific Islands, and West  Africa.</a:t>
          </a:r>
          <a:endParaRPr lang="en-US" sz="1600" b="0" kern="1200" noProof="0" dirty="0">
            <a:solidFill>
              <a:schemeClr val="tx1">
                <a:lumMod val="50000"/>
              </a:schemeClr>
            </a:solidFill>
            <a:effectLst/>
          </a:endParaRPr>
        </a:p>
      </dsp:txBody>
      <dsp:txXfrm>
        <a:off x="156721" y="2210995"/>
        <a:ext cx="2067225" cy="3766030"/>
      </dsp:txXfrm>
    </dsp:sp>
    <dsp:sp modelId="{6100AE7B-E603-4395-8027-7EEFBB580D57}">
      <dsp:nvSpPr>
        <dsp:cNvPr id="0" name=""/>
        <dsp:cNvSpPr/>
      </dsp:nvSpPr>
      <dsp:spPr>
        <a:xfrm>
          <a:off x="2287786" y="2181690"/>
          <a:ext cx="2106726" cy="39966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384227" y="2273309"/>
          <a:ext cx="2106726" cy="39966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noProof="0" smtClean="0">
              <a:solidFill>
                <a:schemeClr val="accent1">
                  <a:lumMod val="50000"/>
                </a:schemeClr>
              </a:solidFill>
              <a:effectLst>
                <a:outerShdw blurRad="38100" dist="38100" dir="2700000" algn="tl">
                  <a:srgbClr val="000000">
                    <a:alpha val="43137"/>
                  </a:srgbClr>
                </a:outerShdw>
              </a:effectLst>
            </a:rPr>
            <a:t>Climate</a:t>
          </a:r>
          <a:r>
            <a:rPr lang="en-US" sz="1600" b="1" kern="1200" noProof="0" smtClean="0">
              <a:solidFill>
                <a:schemeClr val="tx1">
                  <a:lumMod val="50000"/>
                </a:schemeClr>
              </a:solidFill>
              <a:effectLst>
                <a:outerShdw blurRad="38100" dist="38100" dir="2700000" algn="tl">
                  <a:srgbClr val="000000">
                    <a:alpha val="43137"/>
                  </a:srgbClr>
                </a:outerShdw>
              </a:effectLst>
            </a:rPr>
            <a:t>: </a:t>
          </a:r>
          <a:r>
            <a:rPr lang="en-US" sz="1600" b="0" kern="1200" noProof="0" smtClean="0">
              <a:solidFill>
                <a:schemeClr val="tx1">
                  <a:lumMod val="50000"/>
                </a:schemeClr>
              </a:solidFill>
              <a:effectLst/>
            </a:rPr>
            <a:t>Very lush and wet, with 80-100 inches of rain a year.</a:t>
          </a:r>
        </a:p>
        <a:p>
          <a:pPr lvl="0" algn="l" defTabSz="711200">
            <a:lnSpc>
              <a:spcPct val="90000"/>
            </a:lnSpc>
            <a:spcBef>
              <a:spcPct val="0"/>
            </a:spcBef>
            <a:spcAft>
              <a:spcPct val="35000"/>
            </a:spcAft>
          </a:pPr>
          <a:r>
            <a:rPr lang="en-US" sz="1600" b="0" kern="1200" noProof="0" smtClean="0">
              <a:solidFill>
                <a:schemeClr val="tx1">
                  <a:lumMod val="50000"/>
                </a:schemeClr>
              </a:solidFill>
              <a:effectLst/>
            </a:rPr>
            <a:t>Warm all year round, with temperatures between 75 and 80 degrees Farenheit. </a:t>
          </a:r>
          <a:endParaRPr lang="en-US" sz="1600" b="0" kern="1200" noProof="0">
            <a:solidFill>
              <a:schemeClr val="tx1">
                <a:lumMod val="50000"/>
              </a:schemeClr>
            </a:solidFill>
            <a:effectLst/>
          </a:endParaRPr>
        </a:p>
      </dsp:txBody>
      <dsp:txXfrm>
        <a:off x="2384227" y="2273309"/>
        <a:ext cx="2106726" cy="3996651"/>
      </dsp:txXfrm>
    </dsp:sp>
    <dsp:sp modelId="{73AC0626-2CC4-4701-A58C-D8FC56068C0E}">
      <dsp:nvSpPr>
        <dsp:cNvPr id="0" name=""/>
        <dsp:cNvSpPr/>
      </dsp:nvSpPr>
      <dsp:spPr>
        <a:xfrm>
          <a:off x="4593886" y="2139615"/>
          <a:ext cx="2298659" cy="42323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4690326" y="2231234"/>
          <a:ext cx="2298659" cy="42323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Fauna</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Amazing diversity of animals and wildlife: Brazilian Tapir, lemur, toucan, poison frog.</a:t>
          </a:r>
          <a:endParaRPr lang="en-US" sz="2000" b="0" kern="1200" noProof="0">
            <a:solidFill>
              <a:schemeClr val="tx1">
                <a:lumMod val="50000"/>
              </a:schemeClr>
            </a:solidFill>
            <a:effectLst/>
          </a:endParaRPr>
        </a:p>
      </dsp:txBody>
      <dsp:txXfrm>
        <a:off x="4690326" y="2231234"/>
        <a:ext cx="2298659" cy="4232321"/>
      </dsp:txXfrm>
    </dsp:sp>
    <dsp:sp modelId="{4FD2EADC-A96E-4CCA-95E7-92E6D0F79CC6}">
      <dsp:nvSpPr>
        <dsp:cNvPr id="0" name=""/>
        <dsp:cNvSpPr/>
      </dsp:nvSpPr>
      <dsp:spPr>
        <a:xfrm>
          <a:off x="7061150" y="2126459"/>
          <a:ext cx="1986408" cy="4380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7157591" y="2218077"/>
          <a:ext cx="1986408" cy="438040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Flora</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many tall, rain loving trees that form a canopy for other wildlife to grow below: Banyam Tree </a:t>
          </a:r>
          <a:endParaRPr lang="en-US" sz="2000" b="0" kern="1200" noProof="0">
            <a:solidFill>
              <a:schemeClr val="tx1">
                <a:lumMod val="50000"/>
              </a:schemeClr>
            </a:solidFill>
            <a:effectLst/>
          </a:endParaRPr>
        </a:p>
      </dsp:txBody>
      <dsp:txXfrm>
        <a:off x="7157591" y="2218077"/>
        <a:ext cx="1986408" cy="438040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977726-C545-49F4-9C17-228C72FA5885}">
      <dsp:nvSpPr>
        <dsp:cNvPr id="0" name=""/>
        <dsp:cNvSpPr/>
      </dsp:nvSpPr>
      <dsp:spPr>
        <a:xfrm>
          <a:off x="4011699" y="2172351"/>
          <a:ext cx="2677794" cy="498982"/>
        </a:xfrm>
        <a:custGeom>
          <a:avLst/>
          <a:gdLst/>
          <a:ahLst/>
          <a:cxnLst/>
          <a:rect l="0" t="0" r="0" b="0"/>
          <a:pathLst>
            <a:path>
              <a:moveTo>
                <a:pt x="0" y="0"/>
              </a:moveTo>
              <a:lnTo>
                <a:pt x="0" y="362178"/>
              </a:lnTo>
              <a:lnTo>
                <a:pt x="2677794" y="362178"/>
              </a:lnTo>
              <a:lnTo>
                <a:pt x="2677794" y="4989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2140673" y="2172351"/>
          <a:ext cx="1871025" cy="579824"/>
        </a:xfrm>
        <a:custGeom>
          <a:avLst/>
          <a:gdLst/>
          <a:ahLst/>
          <a:cxnLst/>
          <a:rect l="0" t="0" r="0" b="0"/>
          <a:pathLst>
            <a:path>
              <a:moveTo>
                <a:pt x="1871025" y="0"/>
              </a:moveTo>
              <a:lnTo>
                <a:pt x="1871025" y="443020"/>
              </a:lnTo>
              <a:lnTo>
                <a:pt x="0" y="443020"/>
              </a:lnTo>
              <a:lnTo>
                <a:pt x="0" y="5798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011699" y="1081227"/>
          <a:ext cx="181876" cy="414774"/>
        </a:xfrm>
        <a:custGeom>
          <a:avLst/>
          <a:gdLst/>
          <a:ahLst/>
          <a:cxnLst/>
          <a:rect l="0" t="0" r="0" b="0"/>
          <a:pathLst>
            <a:path>
              <a:moveTo>
                <a:pt x="181876" y="0"/>
              </a:moveTo>
              <a:lnTo>
                <a:pt x="181876" y="277970"/>
              </a:lnTo>
              <a:lnTo>
                <a:pt x="0" y="277970"/>
              </a:lnTo>
              <a:lnTo>
                <a:pt x="0" y="4147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1763661" y="154136"/>
          <a:ext cx="4859826" cy="9270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1927744" y="310015"/>
          <a:ext cx="4859826" cy="9270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b="1" kern="1200" dirty="0" err="1" smtClean="0">
              <a:solidFill>
                <a:schemeClr val="tx1">
                  <a:lumMod val="50000"/>
                </a:schemeClr>
              </a:solidFill>
              <a:effectLst>
                <a:outerShdw blurRad="38100" dist="38100" dir="2700000" algn="tl">
                  <a:srgbClr val="000000">
                    <a:alpha val="43137"/>
                  </a:srgbClr>
                </a:outerShdw>
              </a:effectLst>
            </a:rPr>
            <a:t>Estuaries</a:t>
          </a:r>
          <a:endParaRPr lang="es-CO" sz="3000" b="1" kern="1200" dirty="0">
            <a:solidFill>
              <a:schemeClr val="tx1">
                <a:lumMod val="50000"/>
              </a:schemeClr>
            </a:solidFill>
            <a:effectLst>
              <a:outerShdw blurRad="38100" dist="38100" dir="2700000" algn="tl">
                <a:srgbClr val="000000">
                  <a:alpha val="43137"/>
                </a:srgbClr>
              </a:outerShdw>
            </a:effectLst>
          </a:endParaRPr>
        </a:p>
      </dsp:txBody>
      <dsp:txXfrm>
        <a:off x="1927744" y="310015"/>
        <a:ext cx="4859826" cy="927091"/>
      </dsp:txXfrm>
    </dsp:sp>
    <dsp:sp modelId="{7BCB5C80-09A3-4614-9388-346F9E7159D8}">
      <dsp:nvSpPr>
        <dsp:cNvPr id="0" name=""/>
        <dsp:cNvSpPr/>
      </dsp:nvSpPr>
      <dsp:spPr>
        <a:xfrm>
          <a:off x="1292712" y="1496001"/>
          <a:ext cx="5437973" cy="6763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1456795" y="1651880"/>
          <a:ext cx="5437973" cy="6763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1456795" y="1651880"/>
        <a:ext cx="5437973" cy="676350"/>
      </dsp:txXfrm>
    </dsp:sp>
    <dsp:sp modelId="{CBAE42A1-B936-4940-9735-9C4CE55DB8C1}">
      <dsp:nvSpPr>
        <dsp:cNvPr id="0" name=""/>
        <dsp:cNvSpPr/>
      </dsp:nvSpPr>
      <dsp:spPr>
        <a:xfrm>
          <a:off x="105221" y="2752176"/>
          <a:ext cx="4070904" cy="3343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269304" y="2908055"/>
          <a:ext cx="4070904" cy="33435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lumMod val="50000"/>
                </a:schemeClr>
              </a:solidFill>
            </a:rPr>
            <a:t>Estuaries are areas where freshwater streams or rivers merge with the ocean. This mixing of waters with such different salt concentrations creates a very interesting and unique ecosystem.</a:t>
          </a:r>
        </a:p>
      </dsp:txBody>
      <dsp:txXfrm>
        <a:off x="269304" y="2908055"/>
        <a:ext cx="4070904" cy="3343566"/>
      </dsp:txXfrm>
    </dsp:sp>
    <dsp:sp modelId="{6100AE7B-E603-4395-8027-7EEFBB580D57}">
      <dsp:nvSpPr>
        <dsp:cNvPr id="0" name=""/>
        <dsp:cNvSpPr/>
      </dsp:nvSpPr>
      <dsp:spPr>
        <a:xfrm>
          <a:off x="4403223" y="2671334"/>
          <a:ext cx="4572540" cy="3671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4567306" y="2827213"/>
          <a:ext cx="4572540" cy="36711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err="1" smtClean="0">
              <a:solidFill>
                <a:schemeClr val="tx1">
                  <a:lumMod val="50000"/>
                </a:schemeClr>
              </a:solidFill>
            </a:rPr>
            <a:t>Microflora</a:t>
          </a:r>
          <a:r>
            <a:rPr lang="en-US" sz="1800" kern="1200" dirty="0" smtClean="0">
              <a:solidFill>
                <a:schemeClr val="tx1">
                  <a:lumMod val="50000"/>
                </a:schemeClr>
              </a:solidFill>
            </a:rPr>
            <a:t> like algae, and </a:t>
          </a:r>
          <a:r>
            <a:rPr lang="en-US" sz="1800" kern="1200" dirty="0" err="1" smtClean="0">
              <a:solidFill>
                <a:schemeClr val="tx1">
                  <a:lumMod val="50000"/>
                </a:schemeClr>
              </a:solidFill>
            </a:rPr>
            <a:t>macroflora</a:t>
          </a:r>
          <a:r>
            <a:rPr lang="en-US" sz="1800" kern="1200" dirty="0" smtClean="0">
              <a:solidFill>
                <a:schemeClr val="tx1">
                  <a:lumMod val="50000"/>
                </a:schemeClr>
              </a:solidFill>
            </a:rPr>
            <a:t>, such as seaweeds, marsh grasses, and mangrove trees (only in the tropics), can be found here. Estuaries support a diverse fauna, including a variety of worms, oysters, crabs, and waterfowl..</a:t>
          </a:r>
          <a:endParaRPr lang="es-CO" sz="1800" b="0" kern="1200" dirty="0">
            <a:solidFill>
              <a:schemeClr val="tx1">
                <a:lumMod val="50000"/>
              </a:schemeClr>
            </a:solidFill>
            <a:effectLst/>
          </a:endParaRPr>
        </a:p>
      </dsp:txBody>
      <dsp:txXfrm>
        <a:off x="4567306" y="2827213"/>
        <a:ext cx="4572540" cy="36711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417691" y="1790591"/>
          <a:ext cx="3494859" cy="133441"/>
        </a:xfrm>
        <a:custGeom>
          <a:avLst/>
          <a:gdLst/>
          <a:ahLst/>
          <a:cxnLst/>
          <a:rect l="0" t="0" r="0" b="0"/>
          <a:pathLst>
            <a:path>
              <a:moveTo>
                <a:pt x="0" y="0"/>
              </a:moveTo>
              <a:lnTo>
                <a:pt x="0" y="85835"/>
              </a:lnTo>
              <a:lnTo>
                <a:pt x="3494859" y="85835"/>
              </a:lnTo>
              <a:lnTo>
                <a:pt x="3494859" y="1334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417691" y="1790591"/>
          <a:ext cx="1353674" cy="130432"/>
        </a:xfrm>
        <a:custGeom>
          <a:avLst/>
          <a:gdLst/>
          <a:ahLst/>
          <a:cxnLst/>
          <a:rect l="0" t="0" r="0" b="0"/>
          <a:pathLst>
            <a:path>
              <a:moveTo>
                <a:pt x="0" y="0"/>
              </a:moveTo>
              <a:lnTo>
                <a:pt x="0" y="82827"/>
              </a:lnTo>
              <a:lnTo>
                <a:pt x="1353674" y="82827"/>
              </a:lnTo>
              <a:lnTo>
                <a:pt x="1353674" y="130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391915" y="1790591"/>
          <a:ext cx="1025775" cy="123230"/>
        </a:xfrm>
        <a:custGeom>
          <a:avLst/>
          <a:gdLst/>
          <a:ahLst/>
          <a:cxnLst/>
          <a:rect l="0" t="0" r="0" b="0"/>
          <a:pathLst>
            <a:path>
              <a:moveTo>
                <a:pt x="1025775" y="0"/>
              </a:moveTo>
              <a:lnTo>
                <a:pt x="1025775" y="75625"/>
              </a:lnTo>
              <a:lnTo>
                <a:pt x="0" y="75625"/>
              </a:lnTo>
              <a:lnTo>
                <a:pt x="0" y="1232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023328" y="1790591"/>
          <a:ext cx="3394362" cy="132021"/>
        </a:xfrm>
        <a:custGeom>
          <a:avLst/>
          <a:gdLst/>
          <a:ahLst/>
          <a:cxnLst/>
          <a:rect l="0" t="0" r="0" b="0"/>
          <a:pathLst>
            <a:path>
              <a:moveTo>
                <a:pt x="3394362" y="0"/>
              </a:moveTo>
              <a:lnTo>
                <a:pt x="3394362" y="84416"/>
              </a:lnTo>
              <a:lnTo>
                <a:pt x="0" y="84416"/>
              </a:lnTo>
              <a:lnTo>
                <a:pt x="0" y="1320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371971" y="1207242"/>
          <a:ext cx="91440" cy="149453"/>
        </a:xfrm>
        <a:custGeom>
          <a:avLst/>
          <a:gdLst/>
          <a:ahLst/>
          <a:cxnLst/>
          <a:rect l="0" t="0" r="0" b="0"/>
          <a:pathLst>
            <a:path>
              <a:moveTo>
                <a:pt x="45720" y="0"/>
              </a:moveTo>
              <a:lnTo>
                <a:pt x="45720" y="1494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710903" y="360358"/>
          <a:ext cx="1413574" cy="8468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768001" y="414601"/>
          <a:ext cx="1413574" cy="846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b="1" kern="1200" dirty="0" smtClean="0">
              <a:solidFill>
                <a:schemeClr val="tx1">
                  <a:lumMod val="50000"/>
                </a:schemeClr>
              </a:solidFill>
              <a:effectLst>
                <a:outerShdw blurRad="38100" dist="38100" dir="2700000" algn="tl">
                  <a:srgbClr val="000000">
                    <a:alpha val="43137"/>
                  </a:srgbClr>
                </a:outerShdw>
              </a:effectLst>
            </a:rPr>
            <a:t>TAIGA</a:t>
          </a:r>
          <a:endParaRPr lang="es-CO" sz="2700" b="1" kern="1200" dirty="0">
            <a:solidFill>
              <a:schemeClr val="tx1">
                <a:lumMod val="50000"/>
              </a:schemeClr>
            </a:solidFill>
            <a:effectLst>
              <a:outerShdw blurRad="38100" dist="38100" dir="2700000" algn="tl">
                <a:srgbClr val="000000">
                  <a:alpha val="43137"/>
                </a:srgbClr>
              </a:outerShdw>
            </a:effectLst>
          </a:endParaRPr>
        </a:p>
      </dsp:txBody>
      <dsp:txXfrm>
        <a:off x="3768001" y="414601"/>
        <a:ext cx="1413574" cy="846884"/>
      </dsp:txXfrm>
    </dsp:sp>
    <dsp:sp modelId="{7BCB5C80-09A3-4614-9388-346F9E7159D8}">
      <dsp:nvSpPr>
        <dsp:cNvPr id="0" name=""/>
        <dsp:cNvSpPr/>
      </dsp:nvSpPr>
      <dsp:spPr>
        <a:xfrm>
          <a:off x="2505142" y="1356696"/>
          <a:ext cx="3825097" cy="4338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562240" y="1410939"/>
          <a:ext cx="3825097" cy="4338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562240" y="1410939"/>
        <a:ext cx="3825097" cy="433895"/>
      </dsp:txXfrm>
    </dsp:sp>
    <dsp:sp modelId="{CBAE42A1-B936-4940-9735-9C4CE55DB8C1}">
      <dsp:nvSpPr>
        <dsp:cNvPr id="0" name=""/>
        <dsp:cNvSpPr/>
      </dsp:nvSpPr>
      <dsp:spPr>
        <a:xfrm>
          <a:off x="-35866" y="1922613"/>
          <a:ext cx="2118390" cy="4503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21230" y="1976856"/>
          <a:ext cx="2118390" cy="45033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Location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Largest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biome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located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between</a:t>
          </a:r>
          <a:r>
            <a:rPr lang="es-CO" sz="2000" b="0" kern="1200" dirty="0" smtClean="0">
              <a:solidFill>
                <a:schemeClr val="tx1">
                  <a:lumMod val="50000"/>
                </a:schemeClr>
              </a:solidFill>
              <a:effectLst/>
            </a:rPr>
            <a:t> 50 </a:t>
          </a:r>
          <a:r>
            <a:rPr lang="es-CO" sz="2000" b="0" kern="1200" dirty="0" err="1" smtClean="0">
              <a:solidFill>
                <a:schemeClr val="tx1">
                  <a:lumMod val="50000"/>
                </a:schemeClr>
              </a:solidFill>
              <a:effectLst/>
            </a:rPr>
            <a:t>degrees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latitude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north</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the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artic</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circle</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21230" y="1976856"/>
        <a:ext cx="2118390" cy="4503353"/>
      </dsp:txXfrm>
    </dsp:sp>
    <dsp:sp modelId="{6100AE7B-E603-4395-8027-7EEFBB580D57}">
      <dsp:nvSpPr>
        <dsp:cNvPr id="0" name=""/>
        <dsp:cNvSpPr/>
      </dsp:nvSpPr>
      <dsp:spPr>
        <a:xfrm>
          <a:off x="2234828" y="1913822"/>
          <a:ext cx="2314173" cy="43526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291926" y="1968065"/>
          <a:ext cx="2314173" cy="4352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Climate</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Freezing</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cold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for</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six</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months</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the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year</a:t>
          </a:r>
          <a:r>
            <a:rPr lang="es-CO" sz="2000" b="0" kern="1200" dirty="0" smtClean="0">
              <a:solidFill>
                <a:schemeClr val="tx1">
                  <a:lumMod val="50000"/>
                </a:schemeClr>
              </a:solidFill>
              <a:effectLst/>
            </a:rPr>
            <a:t>. </a:t>
          </a:r>
        </a:p>
        <a:p>
          <a:pPr lvl="0" algn="l" defTabSz="889000">
            <a:lnSpc>
              <a:spcPct val="90000"/>
            </a:lnSpc>
            <a:spcBef>
              <a:spcPct val="0"/>
            </a:spcBef>
            <a:spcAft>
              <a:spcPct val="35000"/>
            </a:spcAft>
          </a:pPr>
          <a:r>
            <a:rPr lang="es-CO" sz="2000" b="0" kern="1200" dirty="0" err="1" smtClean="0">
              <a:solidFill>
                <a:schemeClr val="tx1">
                  <a:lumMod val="50000"/>
                </a:schemeClr>
              </a:solidFill>
              <a:effectLst/>
            </a:rPr>
            <a:t>Temperature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ranges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from</a:t>
          </a:r>
          <a:r>
            <a:rPr lang="es-CO" sz="2000" b="0" kern="1200" dirty="0" smtClean="0">
              <a:solidFill>
                <a:schemeClr val="tx1">
                  <a:lumMod val="50000"/>
                </a:schemeClr>
              </a:solidFill>
              <a:effectLst/>
            </a:rPr>
            <a:t> 65 </a:t>
          </a:r>
          <a:r>
            <a:rPr lang="es-CO" sz="2000" b="0" kern="1200" dirty="0" err="1" smtClean="0">
              <a:solidFill>
                <a:schemeClr val="tx1">
                  <a:lumMod val="50000"/>
                </a:schemeClr>
              </a:solidFill>
              <a:effectLst/>
            </a:rPr>
            <a:t>to</a:t>
          </a:r>
          <a:r>
            <a:rPr lang="es-CO" sz="2000" b="0" kern="1200" dirty="0" smtClean="0">
              <a:solidFill>
                <a:schemeClr val="tx1">
                  <a:lumMod val="50000"/>
                </a:schemeClr>
              </a:solidFill>
              <a:effectLst/>
            </a:rPr>
            <a:t> 70 </a:t>
          </a:r>
          <a:r>
            <a:rPr lang="es-CO" sz="2000" b="0" kern="1200" dirty="0" err="1" smtClean="0">
              <a:solidFill>
                <a:schemeClr val="tx1">
                  <a:lumMod val="50000"/>
                </a:schemeClr>
              </a:solidFill>
              <a:effectLst/>
            </a:rPr>
            <a:t>degrees</a:t>
          </a:r>
          <a:r>
            <a:rPr lang="es-CO" sz="2000" b="0" kern="1200" dirty="0" smtClean="0">
              <a:solidFill>
                <a:schemeClr val="tx1">
                  <a:lumMod val="50000"/>
                </a:schemeClr>
              </a:solidFill>
              <a:effectLst/>
            </a:rPr>
            <a:t> Fahrenheit.</a:t>
          </a:r>
          <a:endParaRPr lang="es-CO" sz="2000" b="0" kern="1200" dirty="0">
            <a:solidFill>
              <a:schemeClr val="tx1">
                <a:lumMod val="50000"/>
              </a:schemeClr>
            </a:solidFill>
            <a:effectLst/>
          </a:endParaRPr>
        </a:p>
      </dsp:txBody>
      <dsp:txXfrm>
        <a:off x="2291926" y="1968065"/>
        <a:ext cx="2314173" cy="4352632"/>
      </dsp:txXfrm>
    </dsp:sp>
    <dsp:sp modelId="{73AC0626-2CC4-4701-A58C-D8FC56068C0E}">
      <dsp:nvSpPr>
        <dsp:cNvPr id="0" name=""/>
        <dsp:cNvSpPr/>
      </dsp:nvSpPr>
      <dsp:spPr>
        <a:xfrm>
          <a:off x="4666070" y="1921024"/>
          <a:ext cx="2210590" cy="3366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4723167" y="1975267"/>
          <a:ext cx="2210590" cy="33669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Fauna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There</a:t>
          </a:r>
          <a:r>
            <a:rPr lang="es-CO" sz="2000" b="0" kern="1200" dirty="0" smtClean="0">
              <a:solidFill>
                <a:schemeClr val="tx1">
                  <a:lumMod val="50000"/>
                </a:schemeClr>
              </a:solidFill>
              <a:effectLst/>
            </a:rPr>
            <a:t> are a </a:t>
          </a:r>
          <a:r>
            <a:rPr lang="es-CO" sz="2000" b="0" kern="1200" dirty="0" err="1" smtClean="0">
              <a:solidFill>
                <a:schemeClr val="tx1">
                  <a:lumMod val="50000"/>
                </a:schemeClr>
              </a:solidFill>
              <a:effectLst/>
            </a:rPr>
            <a:t>lot</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big</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carnivores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here</a:t>
          </a:r>
          <a:r>
            <a:rPr lang="es-CO" sz="2000" b="0" kern="1200" dirty="0" smtClean="0">
              <a:solidFill>
                <a:schemeClr val="tx1">
                  <a:lumMod val="50000"/>
                </a:schemeClr>
              </a:solidFill>
              <a:effectLst/>
            </a:rPr>
            <a:t>.  Red Fox, </a:t>
          </a:r>
          <a:r>
            <a:rPr lang="es-CO" sz="2000" b="0" kern="1200" dirty="0" err="1" smtClean="0">
              <a:solidFill>
                <a:schemeClr val="tx1">
                  <a:lumMod val="50000"/>
                </a:schemeClr>
              </a:solidFill>
              <a:effectLst/>
            </a:rPr>
            <a:t>black</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bear</a:t>
          </a:r>
          <a:r>
            <a:rPr lang="es-CO" sz="2000" b="0" kern="1200" dirty="0" smtClean="0">
              <a:solidFill>
                <a:schemeClr val="tx1">
                  <a:lumMod val="50000"/>
                </a:schemeClr>
              </a:solidFill>
              <a:effectLst/>
            </a:rPr>
            <a:t> , Bob </a:t>
          </a:r>
          <a:r>
            <a:rPr lang="es-CO" sz="2000" b="0" kern="1200" dirty="0" err="1" smtClean="0">
              <a:solidFill>
                <a:schemeClr val="tx1">
                  <a:lumMod val="50000"/>
                </a:schemeClr>
              </a:solidFill>
              <a:effectLst/>
            </a:rPr>
            <a:t>cat</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4723167" y="1975267"/>
        <a:ext cx="2210590" cy="3366931"/>
      </dsp:txXfrm>
    </dsp:sp>
    <dsp:sp modelId="{4FD2EADC-A96E-4CCA-95E7-92E6D0F79CC6}">
      <dsp:nvSpPr>
        <dsp:cNvPr id="0" name=""/>
        <dsp:cNvSpPr/>
      </dsp:nvSpPr>
      <dsp:spPr>
        <a:xfrm>
          <a:off x="6989972" y="1924032"/>
          <a:ext cx="1845155" cy="36655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7047070" y="1978275"/>
          <a:ext cx="1845155" cy="36655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Flora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There</a:t>
          </a:r>
          <a:r>
            <a:rPr lang="es-CO" sz="2000" b="0" kern="1200" dirty="0" smtClean="0">
              <a:solidFill>
                <a:schemeClr val="tx1">
                  <a:lumMod val="50000"/>
                </a:schemeClr>
              </a:solidFill>
              <a:effectLst/>
            </a:rPr>
            <a:t> are </a:t>
          </a:r>
          <a:r>
            <a:rPr lang="es-CO" sz="2000" b="0" kern="1200" dirty="0" err="1" smtClean="0">
              <a:solidFill>
                <a:schemeClr val="tx1">
                  <a:lumMod val="50000"/>
                </a:schemeClr>
              </a:solidFill>
              <a:effectLst/>
            </a:rPr>
            <a:t>many</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coniferous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trees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such</a:t>
          </a:r>
          <a:r>
            <a:rPr lang="es-CO" sz="2000" b="0" kern="1200" dirty="0" smtClean="0">
              <a:solidFill>
                <a:schemeClr val="tx1">
                  <a:lumMod val="50000"/>
                </a:schemeClr>
              </a:solidFill>
              <a:effectLst/>
            </a:rPr>
            <a:t> as </a:t>
          </a:r>
          <a:r>
            <a:rPr lang="es-CO" sz="2000" b="0" kern="1200" dirty="0" err="1" smtClean="0">
              <a:solidFill>
                <a:schemeClr val="tx1">
                  <a:lumMod val="50000"/>
                </a:schemeClr>
              </a:solidFill>
              <a:effectLst/>
            </a:rPr>
            <a:t>sprunce</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fir</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7047070" y="1978275"/>
        <a:ext cx="1845155" cy="36655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498894" y="1644607"/>
          <a:ext cx="3492621" cy="313506"/>
        </a:xfrm>
        <a:custGeom>
          <a:avLst/>
          <a:gdLst/>
          <a:ahLst/>
          <a:cxnLst/>
          <a:rect l="0" t="0" r="0" b="0"/>
          <a:pathLst>
            <a:path>
              <a:moveTo>
                <a:pt x="0" y="0"/>
              </a:moveTo>
              <a:lnTo>
                <a:pt x="0" y="264182"/>
              </a:lnTo>
              <a:lnTo>
                <a:pt x="3492621" y="264182"/>
              </a:lnTo>
              <a:lnTo>
                <a:pt x="3492621" y="3135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498894" y="1644607"/>
          <a:ext cx="1190136" cy="310389"/>
        </a:xfrm>
        <a:custGeom>
          <a:avLst/>
          <a:gdLst/>
          <a:ahLst/>
          <a:cxnLst/>
          <a:rect l="0" t="0" r="0" b="0"/>
          <a:pathLst>
            <a:path>
              <a:moveTo>
                <a:pt x="0" y="0"/>
              </a:moveTo>
              <a:lnTo>
                <a:pt x="0" y="261065"/>
              </a:lnTo>
              <a:lnTo>
                <a:pt x="1190136" y="261065"/>
              </a:lnTo>
              <a:lnTo>
                <a:pt x="1190136" y="31038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395394" y="1644607"/>
          <a:ext cx="1103499" cy="302927"/>
        </a:xfrm>
        <a:custGeom>
          <a:avLst/>
          <a:gdLst/>
          <a:ahLst/>
          <a:cxnLst/>
          <a:rect l="0" t="0" r="0" b="0"/>
          <a:pathLst>
            <a:path>
              <a:moveTo>
                <a:pt x="1103499" y="0"/>
              </a:moveTo>
              <a:lnTo>
                <a:pt x="1103499" y="253603"/>
              </a:lnTo>
              <a:lnTo>
                <a:pt x="0" y="253603"/>
              </a:lnTo>
              <a:lnTo>
                <a:pt x="0" y="3029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064976" y="1644607"/>
          <a:ext cx="3433917" cy="312036"/>
        </a:xfrm>
        <a:custGeom>
          <a:avLst/>
          <a:gdLst/>
          <a:ahLst/>
          <a:cxnLst/>
          <a:rect l="0" t="0" r="0" b="0"/>
          <a:pathLst>
            <a:path>
              <a:moveTo>
                <a:pt x="3433917" y="0"/>
              </a:moveTo>
              <a:lnTo>
                <a:pt x="3433917" y="262712"/>
              </a:lnTo>
              <a:lnTo>
                <a:pt x="0" y="262712"/>
              </a:lnTo>
              <a:lnTo>
                <a:pt x="0" y="3120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53174" y="996653"/>
          <a:ext cx="91440" cy="252020"/>
        </a:xfrm>
        <a:custGeom>
          <a:avLst/>
          <a:gdLst/>
          <a:ahLst/>
          <a:cxnLst/>
          <a:rect l="0" t="0" r="0" b="0"/>
          <a:pathLst>
            <a:path>
              <a:moveTo>
                <a:pt x="74668" y="0"/>
              </a:moveTo>
              <a:lnTo>
                <a:pt x="74668" y="202696"/>
              </a:lnTo>
              <a:lnTo>
                <a:pt x="45720" y="202696"/>
              </a:lnTo>
              <a:lnTo>
                <a:pt x="45720" y="2520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413668" y="-34937"/>
          <a:ext cx="2228347" cy="10315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472827" y="21263"/>
          <a:ext cx="2228347" cy="103159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CO" sz="1500" b="1" kern="1200" dirty="0" smtClean="0">
              <a:solidFill>
                <a:schemeClr val="tx1">
                  <a:lumMod val="50000"/>
                </a:schemeClr>
              </a:solidFill>
              <a:effectLst>
                <a:outerShdw blurRad="38100" dist="38100" dir="2700000" algn="tl">
                  <a:srgbClr val="000000">
                    <a:alpha val="43137"/>
                  </a:srgbClr>
                </a:outerShdw>
              </a:effectLst>
            </a:rPr>
            <a:t>TEMPERATE DECIDUOUS FOREST </a:t>
          </a:r>
          <a:endParaRPr lang="es-CO" sz="1500" b="1" kern="1200" dirty="0">
            <a:solidFill>
              <a:schemeClr val="tx1">
                <a:lumMod val="50000"/>
              </a:schemeClr>
            </a:solidFill>
            <a:effectLst>
              <a:outerShdw blurRad="38100" dist="38100" dir="2700000" algn="tl">
                <a:srgbClr val="000000">
                  <a:alpha val="43137"/>
                </a:srgbClr>
              </a:outerShdw>
            </a:effectLst>
          </a:endParaRPr>
        </a:p>
      </dsp:txBody>
      <dsp:txXfrm>
        <a:off x="3472827" y="21263"/>
        <a:ext cx="2228347" cy="1031591"/>
      </dsp:txXfrm>
    </dsp:sp>
    <dsp:sp modelId="{7BCB5C80-09A3-4614-9388-346F9E7159D8}">
      <dsp:nvSpPr>
        <dsp:cNvPr id="0" name=""/>
        <dsp:cNvSpPr/>
      </dsp:nvSpPr>
      <dsp:spPr>
        <a:xfrm>
          <a:off x="2612738" y="1248674"/>
          <a:ext cx="3772311" cy="3959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671897" y="1304875"/>
          <a:ext cx="3772311" cy="3959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671897" y="1304875"/>
        <a:ext cx="3772311" cy="395932"/>
      </dsp:txXfrm>
    </dsp:sp>
    <dsp:sp modelId="{CBAE42A1-B936-4940-9735-9C4CE55DB8C1}">
      <dsp:nvSpPr>
        <dsp:cNvPr id="0" name=""/>
        <dsp:cNvSpPr/>
      </dsp:nvSpPr>
      <dsp:spPr>
        <a:xfrm>
          <a:off x="-32239" y="1956643"/>
          <a:ext cx="2194431" cy="448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26919" y="2012844"/>
          <a:ext cx="2194431" cy="4486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Location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Located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primaly</a:t>
          </a:r>
          <a:r>
            <a:rPr lang="es-CO" sz="2000" b="0" kern="1200" dirty="0" smtClean="0">
              <a:solidFill>
                <a:schemeClr val="tx1">
                  <a:lumMod val="50000"/>
                </a:schemeClr>
              </a:solidFill>
              <a:effectLst/>
            </a:rPr>
            <a:t> in </a:t>
          </a:r>
          <a:r>
            <a:rPr lang="es-CO" sz="2000" b="0" kern="1200" dirty="0" err="1" smtClean="0">
              <a:solidFill>
                <a:schemeClr val="tx1">
                  <a:lumMod val="50000"/>
                </a:schemeClr>
              </a:solidFill>
              <a:effectLst/>
            </a:rPr>
            <a:t>the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eastern</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half</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the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United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States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Canada</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Europe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parts</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Russia</a:t>
          </a:r>
          <a:r>
            <a:rPr lang="es-CO" sz="2000" b="0" kern="1200" dirty="0" smtClean="0">
              <a:solidFill>
                <a:schemeClr val="tx1">
                  <a:lumMod val="50000"/>
                </a:schemeClr>
              </a:solidFill>
              <a:effectLst/>
            </a:rPr>
            <a:t>, China and </a:t>
          </a:r>
          <a:r>
            <a:rPr lang="es-CO" sz="2000" b="0" kern="1200" dirty="0" err="1" smtClean="0">
              <a:solidFill>
                <a:schemeClr val="tx1">
                  <a:lumMod val="50000"/>
                </a:schemeClr>
              </a:solidFill>
              <a:effectLst/>
            </a:rPr>
            <a:t>Japan</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26919" y="2012844"/>
        <a:ext cx="2194431" cy="4486709"/>
      </dsp:txXfrm>
    </dsp:sp>
    <dsp:sp modelId="{6100AE7B-E603-4395-8027-7EEFBB580D57}">
      <dsp:nvSpPr>
        <dsp:cNvPr id="0" name=""/>
        <dsp:cNvSpPr/>
      </dsp:nvSpPr>
      <dsp:spPr>
        <a:xfrm>
          <a:off x="2319995" y="1947535"/>
          <a:ext cx="2150798" cy="4589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379154" y="2003736"/>
          <a:ext cx="2150798" cy="45896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Climate</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smtClean="0">
              <a:solidFill>
                <a:schemeClr val="tx1">
                  <a:lumMod val="50000"/>
                </a:schemeClr>
              </a:solidFill>
              <a:effectLst/>
            </a:rPr>
            <a:t>has </a:t>
          </a:r>
          <a:r>
            <a:rPr lang="es-CO" sz="2000" b="0" kern="1200" dirty="0" err="1" smtClean="0">
              <a:solidFill>
                <a:schemeClr val="tx1">
                  <a:lumMod val="50000"/>
                </a:schemeClr>
              </a:solidFill>
              <a:effectLst/>
            </a:rPr>
            <a:t>distinct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winter</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spring</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summer</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fall</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Verage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temperature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about</a:t>
          </a:r>
          <a:r>
            <a:rPr lang="es-CO" sz="2000" b="0" kern="1200" dirty="0" smtClean="0">
              <a:solidFill>
                <a:schemeClr val="tx1">
                  <a:lumMod val="50000"/>
                </a:schemeClr>
              </a:solidFill>
              <a:effectLst/>
            </a:rPr>
            <a:t> 50 </a:t>
          </a:r>
          <a:r>
            <a:rPr lang="es-CO" sz="2000" b="0" kern="1200" dirty="0" err="1" smtClean="0">
              <a:solidFill>
                <a:schemeClr val="tx1">
                  <a:lumMod val="50000"/>
                </a:schemeClr>
              </a:solidFill>
              <a:effectLst/>
            </a:rPr>
            <a:t>degrees</a:t>
          </a:r>
          <a:r>
            <a:rPr lang="es-CO" sz="2000" b="0" kern="1200" dirty="0" smtClean="0">
              <a:solidFill>
                <a:schemeClr val="tx1">
                  <a:lumMod val="50000"/>
                </a:schemeClr>
              </a:solidFill>
              <a:effectLst/>
            </a:rPr>
            <a:t> Fahrenheit. </a:t>
          </a:r>
          <a:endParaRPr lang="es-CO" sz="2000" b="0" kern="1200" dirty="0">
            <a:solidFill>
              <a:schemeClr val="tx1">
                <a:lumMod val="50000"/>
              </a:schemeClr>
            </a:solidFill>
            <a:effectLst/>
          </a:endParaRPr>
        </a:p>
      </dsp:txBody>
      <dsp:txXfrm>
        <a:off x="2379154" y="2003736"/>
        <a:ext cx="2150798" cy="4589612"/>
      </dsp:txXfrm>
    </dsp:sp>
    <dsp:sp modelId="{73AC0626-2CC4-4701-A58C-D8FC56068C0E}">
      <dsp:nvSpPr>
        <dsp:cNvPr id="0" name=""/>
        <dsp:cNvSpPr/>
      </dsp:nvSpPr>
      <dsp:spPr>
        <a:xfrm>
          <a:off x="4592088" y="1954996"/>
          <a:ext cx="2193883" cy="31896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4651248" y="2011198"/>
          <a:ext cx="2193883" cy="31896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Fauna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smtClean="0">
              <a:solidFill>
                <a:schemeClr val="tx1">
                  <a:lumMod val="50000"/>
                </a:schemeClr>
              </a:solidFill>
              <a:effectLst/>
            </a:rPr>
            <a:t>Great </a:t>
          </a:r>
          <a:r>
            <a:rPr lang="es-CO" sz="2000" b="0" kern="1200" dirty="0" err="1" smtClean="0">
              <a:solidFill>
                <a:schemeClr val="tx1">
                  <a:lumMod val="50000"/>
                </a:schemeClr>
              </a:solidFill>
              <a:effectLst/>
            </a:rPr>
            <a:t>diversity</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animals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many</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omnivores</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several</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birds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Turkey</a:t>
          </a:r>
          <a:r>
            <a:rPr lang="es-CO" sz="2000" b="0" kern="1200" dirty="0" smtClean="0">
              <a:solidFill>
                <a:schemeClr val="tx1">
                  <a:lumMod val="50000"/>
                </a:schemeClr>
              </a:solidFill>
              <a:effectLst/>
            </a:rPr>
            <a:t>,  Vale, </a:t>
          </a:r>
          <a:r>
            <a:rPr lang="es-CO" sz="2000" b="0" kern="1200" dirty="0" err="1" smtClean="0">
              <a:solidFill>
                <a:schemeClr val="tx1">
                  <a:lumMod val="50000"/>
                </a:schemeClr>
              </a:solidFill>
              <a:effectLst/>
            </a:rPr>
            <a:t>black</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bear</a:t>
          </a:r>
          <a:r>
            <a:rPr lang="es-CO" sz="2000" b="0" kern="1200" dirty="0" smtClean="0">
              <a:solidFill>
                <a:schemeClr val="tx1">
                  <a:lumMod val="50000"/>
                </a:schemeClr>
              </a:solidFill>
              <a:effectLst/>
            </a:rPr>
            <a:t>.</a:t>
          </a:r>
          <a:endParaRPr lang="es-CO" sz="2000" b="0" kern="1200" dirty="0">
            <a:solidFill>
              <a:schemeClr val="tx1">
                <a:lumMod val="50000"/>
              </a:schemeClr>
            </a:solidFill>
            <a:effectLst/>
          </a:endParaRPr>
        </a:p>
      </dsp:txBody>
      <dsp:txXfrm>
        <a:off x="4651248" y="2011198"/>
        <a:ext cx="2193883" cy="3189642"/>
      </dsp:txXfrm>
    </dsp:sp>
    <dsp:sp modelId="{4FD2EADC-A96E-4CCA-95E7-92E6D0F79CC6}">
      <dsp:nvSpPr>
        <dsp:cNvPr id="0" name=""/>
        <dsp:cNvSpPr/>
      </dsp:nvSpPr>
      <dsp:spPr>
        <a:xfrm>
          <a:off x="6903374" y="1958114"/>
          <a:ext cx="2176281" cy="38867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6962534" y="2014315"/>
          <a:ext cx="2176281" cy="38867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Flora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The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great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amount</a:t>
          </a:r>
          <a:r>
            <a:rPr lang="es-CO" sz="2000" b="0" kern="1200" dirty="0" smtClean="0">
              <a:solidFill>
                <a:schemeClr val="tx1">
                  <a:lumMod val="50000"/>
                </a:schemeClr>
              </a:solidFill>
              <a:effectLst/>
            </a:rPr>
            <a:t> of </a:t>
          </a:r>
          <a:r>
            <a:rPr lang="es-CO" sz="2000" b="0" kern="1200" dirty="0" err="1" smtClean="0">
              <a:solidFill>
                <a:schemeClr val="tx1">
                  <a:lumMod val="50000"/>
                </a:schemeClr>
              </a:solidFill>
              <a:effectLst/>
            </a:rPr>
            <a:t>rainfall</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helps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to</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support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large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trees</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much</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plant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life</a:t>
          </a:r>
          <a:r>
            <a:rPr lang="es-CO" sz="2000" b="0" kern="1200" dirty="0" smtClean="0">
              <a:solidFill>
                <a:schemeClr val="tx1">
                  <a:lumMod val="50000"/>
                </a:schemeClr>
              </a:solidFill>
              <a:effectLst/>
            </a:rPr>
            <a:t>. Ginkgo </a:t>
          </a:r>
          <a:endParaRPr lang="es-CO" sz="2000" b="0" kern="1200" dirty="0">
            <a:solidFill>
              <a:schemeClr val="tx1">
                <a:lumMod val="50000"/>
              </a:schemeClr>
            </a:solidFill>
            <a:effectLst/>
          </a:endParaRPr>
        </a:p>
      </dsp:txBody>
      <dsp:txXfrm>
        <a:off x="6962534" y="2014315"/>
        <a:ext cx="2176281" cy="388677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400702" y="2082602"/>
          <a:ext cx="3377254" cy="212846"/>
        </a:xfrm>
        <a:custGeom>
          <a:avLst/>
          <a:gdLst/>
          <a:ahLst/>
          <a:cxnLst/>
          <a:rect l="0" t="0" r="0" b="0"/>
          <a:pathLst>
            <a:path>
              <a:moveTo>
                <a:pt x="0" y="0"/>
              </a:moveTo>
              <a:lnTo>
                <a:pt x="0" y="136913"/>
              </a:lnTo>
              <a:lnTo>
                <a:pt x="3377254" y="136913"/>
              </a:lnTo>
              <a:lnTo>
                <a:pt x="3377254" y="2128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400702" y="2082602"/>
          <a:ext cx="1205103" cy="208047"/>
        </a:xfrm>
        <a:custGeom>
          <a:avLst/>
          <a:gdLst/>
          <a:ahLst/>
          <a:cxnLst/>
          <a:rect l="0" t="0" r="0" b="0"/>
          <a:pathLst>
            <a:path>
              <a:moveTo>
                <a:pt x="0" y="0"/>
              </a:moveTo>
              <a:lnTo>
                <a:pt x="0" y="132114"/>
              </a:lnTo>
              <a:lnTo>
                <a:pt x="1205103" y="132114"/>
              </a:lnTo>
              <a:lnTo>
                <a:pt x="1205103" y="2080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294057" y="2082602"/>
          <a:ext cx="1106645" cy="196560"/>
        </a:xfrm>
        <a:custGeom>
          <a:avLst/>
          <a:gdLst/>
          <a:ahLst/>
          <a:cxnLst/>
          <a:rect l="0" t="0" r="0" b="0"/>
          <a:pathLst>
            <a:path>
              <a:moveTo>
                <a:pt x="1106645" y="0"/>
              </a:moveTo>
              <a:lnTo>
                <a:pt x="1106645" y="120626"/>
              </a:lnTo>
              <a:lnTo>
                <a:pt x="0" y="120626"/>
              </a:lnTo>
              <a:lnTo>
                <a:pt x="0" y="1965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925726" y="2082602"/>
          <a:ext cx="3474976" cy="209473"/>
        </a:xfrm>
        <a:custGeom>
          <a:avLst/>
          <a:gdLst/>
          <a:ahLst/>
          <a:cxnLst/>
          <a:rect l="0" t="0" r="0" b="0"/>
          <a:pathLst>
            <a:path>
              <a:moveTo>
                <a:pt x="3474976" y="0"/>
              </a:moveTo>
              <a:lnTo>
                <a:pt x="3474976" y="133540"/>
              </a:lnTo>
              <a:lnTo>
                <a:pt x="0" y="133540"/>
              </a:lnTo>
              <a:lnTo>
                <a:pt x="0" y="209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354982" y="1323727"/>
          <a:ext cx="91440" cy="238386"/>
        </a:xfrm>
        <a:custGeom>
          <a:avLst/>
          <a:gdLst/>
          <a:ahLst/>
          <a:cxnLst/>
          <a:rect l="0" t="0" r="0" b="0"/>
          <a:pathLst>
            <a:path>
              <a:moveTo>
                <a:pt x="45720" y="0"/>
              </a:moveTo>
              <a:lnTo>
                <a:pt x="45720" y="2383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638847" y="506852"/>
          <a:ext cx="1523711" cy="816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729921" y="593372"/>
          <a:ext cx="1523711" cy="816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CO" sz="2200" b="1" kern="1200" dirty="0" smtClean="0">
              <a:solidFill>
                <a:schemeClr val="tx1">
                  <a:lumMod val="50000"/>
                </a:schemeClr>
              </a:solidFill>
              <a:effectLst>
                <a:outerShdw blurRad="38100" dist="38100" dir="2700000" algn="tl">
                  <a:srgbClr val="000000">
                    <a:alpha val="43137"/>
                  </a:srgbClr>
                </a:outerShdw>
              </a:effectLst>
            </a:rPr>
            <a:t>TUNDRA</a:t>
          </a:r>
          <a:endParaRPr lang="es-CO" sz="2200" b="1" kern="1200" dirty="0">
            <a:solidFill>
              <a:schemeClr val="tx1">
                <a:lumMod val="50000"/>
              </a:schemeClr>
            </a:solidFill>
            <a:effectLst>
              <a:outerShdw blurRad="38100" dist="38100" dir="2700000" algn="tl">
                <a:srgbClr val="000000">
                  <a:alpha val="43137"/>
                </a:srgbClr>
              </a:outerShdw>
            </a:effectLst>
          </a:endParaRPr>
        </a:p>
      </dsp:txBody>
      <dsp:txXfrm>
        <a:off x="3729921" y="593372"/>
        <a:ext cx="1523711" cy="816875"/>
      </dsp:txXfrm>
    </dsp:sp>
    <dsp:sp modelId="{7BCB5C80-09A3-4614-9388-346F9E7159D8}">
      <dsp:nvSpPr>
        <dsp:cNvPr id="0" name=""/>
        <dsp:cNvSpPr/>
      </dsp:nvSpPr>
      <dsp:spPr>
        <a:xfrm>
          <a:off x="2738344" y="1562114"/>
          <a:ext cx="3324716" cy="5204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829418" y="1648634"/>
          <a:ext cx="3324716" cy="5204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829418" y="1648634"/>
        <a:ext cx="3324716" cy="520488"/>
      </dsp:txXfrm>
    </dsp:sp>
    <dsp:sp modelId="{CBAE42A1-B936-4940-9735-9C4CE55DB8C1}">
      <dsp:nvSpPr>
        <dsp:cNvPr id="0" name=""/>
        <dsp:cNvSpPr/>
      </dsp:nvSpPr>
      <dsp:spPr>
        <a:xfrm>
          <a:off x="-91074" y="2292076"/>
          <a:ext cx="2033601" cy="2106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0" y="2378596"/>
          <a:ext cx="2033601" cy="21067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Location</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Located around the North Pole</a:t>
          </a:r>
          <a:endParaRPr lang="en-US" sz="2000" b="0" kern="1200" noProof="0">
            <a:solidFill>
              <a:schemeClr val="tx1">
                <a:lumMod val="50000"/>
              </a:schemeClr>
            </a:solidFill>
            <a:effectLst/>
          </a:endParaRPr>
        </a:p>
      </dsp:txBody>
      <dsp:txXfrm>
        <a:off x="0" y="2378596"/>
        <a:ext cx="2033601" cy="2106776"/>
      </dsp:txXfrm>
    </dsp:sp>
    <dsp:sp modelId="{6100AE7B-E603-4395-8027-7EEFBB580D57}">
      <dsp:nvSpPr>
        <dsp:cNvPr id="0" name=""/>
        <dsp:cNvSpPr/>
      </dsp:nvSpPr>
      <dsp:spPr>
        <a:xfrm>
          <a:off x="2152453" y="2279162"/>
          <a:ext cx="2283206" cy="38293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243528" y="2365683"/>
          <a:ext cx="2283206" cy="38293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Climate</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-60 to 32 degrees Farenheit. The soild is frozen, and the permafrost exist within a meter of the surface.</a:t>
          </a:r>
          <a:endParaRPr lang="en-US" sz="2000" b="0" kern="1200" noProof="0">
            <a:solidFill>
              <a:schemeClr val="tx1">
                <a:lumMod val="50000"/>
              </a:schemeClr>
            </a:solidFill>
            <a:effectLst/>
          </a:endParaRPr>
        </a:p>
      </dsp:txBody>
      <dsp:txXfrm>
        <a:off x="2243528" y="2365683"/>
        <a:ext cx="2283206" cy="3829338"/>
      </dsp:txXfrm>
    </dsp:sp>
    <dsp:sp modelId="{73AC0626-2CC4-4701-A58C-D8FC56068C0E}">
      <dsp:nvSpPr>
        <dsp:cNvPr id="0" name=""/>
        <dsp:cNvSpPr/>
      </dsp:nvSpPr>
      <dsp:spPr>
        <a:xfrm>
          <a:off x="4660357" y="2290649"/>
          <a:ext cx="1890897" cy="23097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4751432" y="2377170"/>
          <a:ext cx="1890897" cy="23097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Fauna</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Polar Bear, Gyrfalcon, Caribou, fox.</a:t>
          </a:r>
          <a:endParaRPr lang="en-US" sz="2000" b="0" kern="1200" noProof="0">
            <a:solidFill>
              <a:schemeClr val="tx1">
                <a:lumMod val="50000"/>
              </a:schemeClr>
            </a:solidFill>
            <a:effectLst/>
          </a:endParaRPr>
        </a:p>
      </dsp:txBody>
      <dsp:txXfrm>
        <a:off x="4751432" y="2377170"/>
        <a:ext cx="1890897" cy="2309777"/>
      </dsp:txXfrm>
    </dsp:sp>
    <dsp:sp modelId="{4FD2EADC-A96E-4CCA-95E7-92E6D0F79CC6}">
      <dsp:nvSpPr>
        <dsp:cNvPr id="0" name=""/>
        <dsp:cNvSpPr/>
      </dsp:nvSpPr>
      <dsp:spPr>
        <a:xfrm>
          <a:off x="6754508" y="2295448"/>
          <a:ext cx="2046896" cy="36219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6845583" y="2381969"/>
          <a:ext cx="2046896" cy="36219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noProof="0" smtClean="0">
              <a:solidFill>
                <a:schemeClr val="accent1">
                  <a:lumMod val="50000"/>
                </a:schemeClr>
              </a:solidFill>
              <a:effectLst>
                <a:outerShdw blurRad="38100" dist="38100" dir="2700000" algn="tl">
                  <a:srgbClr val="000000">
                    <a:alpha val="43137"/>
                  </a:srgbClr>
                </a:outerShdw>
              </a:effectLst>
            </a:rPr>
            <a:t>Flora</a:t>
          </a:r>
          <a:r>
            <a:rPr lang="en-US" sz="2000" b="1" kern="1200" noProof="0" smtClean="0">
              <a:solidFill>
                <a:schemeClr val="tx1">
                  <a:lumMod val="50000"/>
                </a:schemeClr>
              </a:solidFill>
              <a:effectLst>
                <a:outerShdw blurRad="38100" dist="38100" dir="2700000" algn="tl">
                  <a:srgbClr val="000000">
                    <a:alpha val="43137"/>
                  </a:srgbClr>
                </a:outerShdw>
              </a:effectLst>
            </a:rPr>
            <a:t>: </a:t>
          </a:r>
          <a:r>
            <a:rPr lang="en-US" sz="2000" b="0" kern="1200" noProof="0" smtClean="0">
              <a:solidFill>
                <a:schemeClr val="tx1">
                  <a:lumMod val="50000"/>
                </a:schemeClr>
              </a:solidFill>
              <a:effectLst/>
            </a:rPr>
            <a:t>Not too much plant diversity. Mosses, Shrubs, wildflowers</a:t>
          </a:r>
          <a:r>
            <a:rPr lang="en-US" sz="2000" b="1" kern="1200" noProof="0" smtClean="0">
              <a:solidFill>
                <a:schemeClr val="tx1">
                  <a:lumMod val="50000"/>
                </a:schemeClr>
              </a:solidFill>
              <a:effectLst>
                <a:outerShdw blurRad="38100" dist="38100" dir="2700000" algn="tl">
                  <a:srgbClr val="000000">
                    <a:alpha val="43137"/>
                  </a:srgbClr>
                </a:outerShdw>
              </a:effectLst>
            </a:rPr>
            <a:t>.</a:t>
          </a:r>
          <a:endParaRPr lang="en-US" sz="2000" b="1" kern="1200" noProof="0">
            <a:solidFill>
              <a:schemeClr val="tx1">
                <a:lumMod val="50000"/>
              </a:schemeClr>
            </a:solidFill>
            <a:effectLst>
              <a:outerShdw blurRad="38100" dist="38100" dir="2700000" algn="tl">
                <a:srgbClr val="000000">
                  <a:alpha val="43137"/>
                </a:srgbClr>
              </a:outerShdw>
            </a:effectLst>
          </a:endParaRPr>
        </a:p>
      </dsp:txBody>
      <dsp:txXfrm>
        <a:off x="6845583" y="2381969"/>
        <a:ext cx="2046896" cy="36219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514738" y="2300605"/>
          <a:ext cx="3525767" cy="267648"/>
        </a:xfrm>
        <a:custGeom>
          <a:avLst/>
          <a:gdLst/>
          <a:ahLst/>
          <a:cxnLst/>
          <a:rect l="0" t="0" r="0" b="0"/>
          <a:pathLst>
            <a:path>
              <a:moveTo>
                <a:pt x="0" y="0"/>
              </a:moveTo>
              <a:lnTo>
                <a:pt x="0" y="172164"/>
              </a:lnTo>
              <a:lnTo>
                <a:pt x="3525767" y="172164"/>
              </a:lnTo>
              <a:lnTo>
                <a:pt x="3525767" y="2676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514738" y="2300605"/>
          <a:ext cx="1318726" cy="261613"/>
        </a:xfrm>
        <a:custGeom>
          <a:avLst/>
          <a:gdLst/>
          <a:ahLst/>
          <a:cxnLst/>
          <a:rect l="0" t="0" r="0" b="0"/>
          <a:pathLst>
            <a:path>
              <a:moveTo>
                <a:pt x="0" y="0"/>
              </a:moveTo>
              <a:lnTo>
                <a:pt x="0" y="166130"/>
              </a:lnTo>
              <a:lnTo>
                <a:pt x="1318726" y="166130"/>
              </a:lnTo>
              <a:lnTo>
                <a:pt x="1318726" y="2616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457147" y="2300605"/>
          <a:ext cx="1057591" cy="247168"/>
        </a:xfrm>
        <a:custGeom>
          <a:avLst/>
          <a:gdLst/>
          <a:ahLst/>
          <a:cxnLst/>
          <a:rect l="0" t="0" r="0" b="0"/>
          <a:pathLst>
            <a:path>
              <a:moveTo>
                <a:pt x="1057591" y="0"/>
              </a:moveTo>
              <a:lnTo>
                <a:pt x="1057591" y="151685"/>
              </a:lnTo>
              <a:lnTo>
                <a:pt x="0" y="151685"/>
              </a:lnTo>
              <a:lnTo>
                <a:pt x="0" y="2471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964251" y="2300605"/>
          <a:ext cx="3550487" cy="264801"/>
        </a:xfrm>
        <a:custGeom>
          <a:avLst/>
          <a:gdLst/>
          <a:ahLst/>
          <a:cxnLst/>
          <a:rect l="0" t="0" r="0" b="0"/>
          <a:pathLst>
            <a:path>
              <a:moveTo>
                <a:pt x="3550487" y="0"/>
              </a:moveTo>
              <a:lnTo>
                <a:pt x="3550487" y="169317"/>
              </a:lnTo>
              <a:lnTo>
                <a:pt x="0" y="169317"/>
              </a:lnTo>
              <a:lnTo>
                <a:pt x="0" y="26480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69018" y="1346340"/>
          <a:ext cx="91440" cy="299764"/>
        </a:xfrm>
        <a:custGeom>
          <a:avLst/>
          <a:gdLst/>
          <a:ahLst/>
          <a:cxnLst/>
          <a:rect l="0" t="0" r="0" b="0"/>
          <a:pathLst>
            <a:path>
              <a:moveTo>
                <a:pt x="45720" y="0"/>
              </a:moveTo>
              <a:lnTo>
                <a:pt x="45720" y="2997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556725" y="319141"/>
          <a:ext cx="1916026" cy="1027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671248" y="427938"/>
          <a:ext cx="1916026" cy="10271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solidFill>
                <a:schemeClr val="tx1">
                  <a:lumMod val="50000"/>
                </a:schemeClr>
              </a:solidFill>
              <a:effectLst>
                <a:outerShdw blurRad="38100" dist="38100" dir="2700000" algn="tl">
                  <a:srgbClr val="000000">
                    <a:alpha val="43137"/>
                  </a:srgbClr>
                </a:outerShdw>
              </a:effectLst>
            </a:rPr>
            <a:t>GRASSLAND</a:t>
          </a:r>
          <a:endParaRPr lang="es-CO" sz="2000" b="1" kern="1200" dirty="0">
            <a:solidFill>
              <a:schemeClr val="tx1">
                <a:lumMod val="50000"/>
              </a:schemeClr>
            </a:solidFill>
            <a:effectLst>
              <a:outerShdw blurRad="38100" dist="38100" dir="2700000" algn="tl">
                <a:srgbClr val="000000">
                  <a:alpha val="43137"/>
                </a:srgbClr>
              </a:outerShdw>
            </a:effectLst>
          </a:endParaRPr>
        </a:p>
      </dsp:txBody>
      <dsp:txXfrm>
        <a:off x="3671248" y="427938"/>
        <a:ext cx="1916026" cy="1027198"/>
      </dsp:txXfrm>
    </dsp:sp>
    <dsp:sp modelId="{7BCB5C80-09A3-4614-9388-346F9E7159D8}">
      <dsp:nvSpPr>
        <dsp:cNvPr id="0" name=""/>
        <dsp:cNvSpPr/>
      </dsp:nvSpPr>
      <dsp:spPr>
        <a:xfrm>
          <a:off x="2424367" y="1646105"/>
          <a:ext cx="4180741" cy="654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538890" y="1754902"/>
          <a:ext cx="4180741" cy="6545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538890" y="1754902"/>
        <a:ext cx="4180741" cy="654500"/>
      </dsp:txXfrm>
    </dsp:sp>
    <dsp:sp modelId="{CBAE42A1-B936-4940-9735-9C4CE55DB8C1}">
      <dsp:nvSpPr>
        <dsp:cNvPr id="0" name=""/>
        <dsp:cNvSpPr/>
      </dsp:nvSpPr>
      <dsp:spPr>
        <a:xfrm>
          <a:off x="-74775" y="2565406"/>
          <a:ext cx="2078054" cy="24259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39747" y="2674203"/>
          <a:ext cx="2078054" cy="24259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Location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Often</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located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between</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forests</a:t>
          </a:r>
          <a:r>
            <a:rPr lang="es-CO" sz="2000" b="0" kern="1200" dirty="0" smtClean="0">
              <a:solidFill>
                <a:schemeClr val="tx1">
                  <a:lumMod val="50000"/>
                </a:schemeClr>
              </a:solidFill>
              <a:effectLst/>
            </a:rPr>
            <a:t> and </a:t>
          </a:r>
          <a:r>
            <a:rPr lang="es-CO" sz="2000" b="0" kern="1200" dirty="0" err="1" smtClean="0">
              <a:solidFill>
                <a:schemeClr val="tx1">
                  <a:lumMod val="50000"/>
                </a:schemeClr>
              </a:solidFill>
              <a:effectLst/>
            </a:rPr>
            <a:t>deserts</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39747" y="2674203"/>
        <a:ext cx="2078054" cy="2425970"/>
      </dsp:txXfrm>
    </dsp:sp>
    <dsp:sp modelId="{6100AE7B-E603-4395-8027-7EEFBB580D57}">
      <dsp:nvSpPr>
        <dsp:cNvPr id="0" name=""/>
        <dsp:cNvSpPr/>
      </dsp:nvSpPr>
      <dsp:spPr>
        <a:xfrm>
          <a:off x="2308761" y="2547774"/>
          <a:ext cx="2296770" cy="33227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423285" y="2656571"/>
          <a:ext cx="2296770" cy="33227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Climate</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n-US" sz="1800" kern="1200" dirty="0" smtClean="0">
              <a:solidFill>
                <a:schemeClr val="tx1">
                  <a:lumMod val="25000"/>
                </a:schemeClr>
              </a:solidFill>
            </a:rPr>
            <a:t>The climate typically consists of warm, wet summers followed by cold, dry winters with heavy frosts.</a:t>
          </a:r>
          <a:endParaRPr lang="es-CO" sz="1800" b="1" kern="1200" dirty="0">
            <a:solidFill>
              <a:schemeClr val="tx1">
                <a:lumMod val="25000"/>
              </a:schemeClr>
            </a:solidFill>
            <a:effectLst>
              <a:outerShdw blurRad="38100" dist="38100" dir="2700000" algn="tl">
                <a:srgbClr val="000000">
                  <a:alpha val="43137"/>
                </a:srgbClr>
              </a:outerShdw>
            </a:effectLst>
          </a:endParaRPr>
        </a:p>
      </dsp:txBody>
      <dsp:txXfrm>
        <a:off x="2423285" y="2656571"/>
        <a:ext cx="2296770" cy="3322773"/>
      </dsp:txXfrm>
    </dsp:sp>
    <dsp:sp modelId="{73AC0626-2CC4-4701-A58C-D8FC56068C0E}">
      <dsp:nvSpPr>
        <dsp:cNvPr id="0" name=""/>
        <dsp:cNvSpPr/>
      </dsp:nvSpPr>
      <dsp:spPr>
        <a:xfrm>
          <a:off x="4840340" y="2562219"/>
          <a:ext cx="1986248" cy="222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4954863" y="2671016"/>
          <a:ext cx="1986248" cy="222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Fauna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giraffe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zebra</a:t>
          </a:r>
          <a:r>
            <a:rPr lang="es-CO" sz="2000" b="0" kern="1200" dirty="0" smtClean="0">
              <a:solidFill>
                <a:schemeClr val="tx1">
                  <a:lumMod val="50000"/>
                </a:schemeClr>
              </a:solidFill>
              <a:effectLst/>
            </a:rPr>
            <a:t>, wild </a:t>
          </a:r>
          <a:r>
            <a:rPr lang="es-CO" sz="2000" b="0" kern="1200" dirty="0" err="1" smtClean="0">
              <a:solidFill>
                <a:schemeClr val="tx1">
                  <a:lumMod val="50000"/>
                </a:schemeClr>
              </a:solidFill>
              <a:effectLst/>
            </a:rPr>
            <a:t>beast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deer</a:t>
          </a:r>
          <a:r>
            <a:rPr lang="es-CO" sz="2000" b="0" kern="1200" dirty="0" smtClean="0">
              <a:solidFill>
                <a:schemeClr val="tx1">
                  <a:lumMod val="50000"/>
                </a:schemeClr>
              </a:solidFill>
              <a:effectLst/>
            </a:rPr>
            <a:t>, llama.</a:t>
          </a:r>
          <a:endParaRPr lang="es-CO" sz="2000" b="0" kern="1200" dirty="0">
            <a:solidFill>
              <a:schemeClr val="tx1">
                <a:lumMod val="50000"/>
              </a:schemeClr>
            </a:solidFill>
            <a:effectLst/>
          </a:endParaRPr>
        </a:p>
      </dsp:txBody>
      <dsp:txXfrm>
        <a:off x="4954863" y="2671016"/>
        <a:ext cx="1986248" cy="2226400"/>
      </dsp:txXfrm>
    </dsp:sp>
    <dsp:sp modelId="{4FD2EADC-A96E-4CCA-95E7-92E6D0F79CC6}">
      <dsp:nvSpPr>
        <dsp:cNvPr id="0" name=""/>
        <dsp:cNvSpPr/>
      </dsp:nvSpPr>
      <dsp:spPr>
        <a:xfrm>
          <a:off x="7051535" y="2568253"/>
          <a:ext cx="1977941" cy="38296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7166058" y="2677051"/>
          <a:ext cx="1977941" cy="382969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Flora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smtClean="0">
              <a:solidFill>
                <a:schemeClr val="tx1">
                  <a:lumMod val="50000"/>
                </a:schemeClr>
              </a:solidFill>
              <a:effectLst/>
            </a:rPr>
            <a:t>Wilde open </a:t>
          </a:r>
          <a:r>
            <a:rPr lang="es-CO" sz="2000" b="0" kern="1200" dirty="0" err="1" smtClean="0">
              <a:solidFill>
                <a:schemeClr val="tx1">
                  <a:lumMod val="50000"/>
                </a:schemeClr>
              </a:solidFill>
              <a:effectLst/>
            </a:rPr>
            <a:t>spaces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with</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few</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trees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or</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bushes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Deep</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fertile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soil</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that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takes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well</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to</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crops</a:t>
          </a:r>
          <a:r>
            <a:rPr lang="es-CO" sz="2000" b="0" kern="1200" dirty="0" smtClean="0">
              <a:solidFill>
                <a:schemeClr val="tx1">
                  <a:lumMod val="50000"/>
                </a:schemeClr>
              </a:solidFill>
              <a:effectLst/>
            </a:rPr>
            <a:t>.</a:t>
          </a:r>
          <a:endParaRPr lang="es-CO" sz="2000" b="0" kern="1200" dirty="0">
            <a:solidFill>
              <a:schemeClr val="tx1">
                <a:lumMod val="50000"/>
              </a:schemeClr>
            </a:solidFill>
            <a:effectLst/>
          </a:endParaRPr>
        </a:p>
      </dsp:txBody>
      <dsp:txXfrm>
        <a:off x="7166058" y="2677051"/>
        <a:ext cx="1977941" cy="382969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7B45CD-9664-4DDC-8664-178BAF31EF9F}">
      <dsp:nvSpPr>
        <dsp:cNvPr id="0" name=""/>
        <dsp:cNvSpPr/>
      </dsp:nvSpPr>
      <dsp:spPr>
        <a:xfrm>
          <a:off x="4534216" y="1930741"/>
          <a:ext cx="3555892" cy="176606"/>
        </a:xfrm>
        <a:custGeom>
          <a:avLst/>
          <a:gdLst/>
          <a:ahLst/>
          <a:cxnLst/>
          <a:rect l="0" t="0" r="0" b="0"/>
          <a:pathLst>
            <a:path>
              <a:moveTo>
                <a:pt x="0" y="0"/>
              </a:moveTo>
              <a:lnTo>
                <a:pt x="0" y="113601"/>
              </a:lnTo>
              <a:lnTo>
                <a:pt x="3555892" y="113601"/>
              </a:lnTo>
              <a:lnTo>
                <a:pt x="3555892" y="17660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982BA-9BB5-4724-875D-76D8EEF0D490}">
      <dsp:nvSpPr>
        <dsp:cNvPr id="0" name=""/>
        <dsp:cNvSpPr/>
      </dsp:nvSpPr>
      <dsp:spPr>
        <a:xfrm>
          <a:off x="4534216" y="1930741"/>
          <a:ext cx="1448554" cy="172624"/>
        </a:xfrm>
        <a:custGeom>
          <a:avLst/>
          <a:gdLst/>
          <a:ahLst/>
          <a:cxnLst/>
          <a:rect l="0" t="0" r="0" b="0"/>
          <a:pathLst>
            <a:path>
              <a:moveTo>
                <a:pt x="0" y="0"/>
              </a:moveTo>
              <a:lnTo>
                <a:pt x="0" y="109619"/>
              </a:lnTo>
              <a:lnTo>
                <a:pt x="1448554" y="109619"/>
              </a:lnTo>
              <a:lnTo>
                <a:pt x="1448554" y="1726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3629281" y="1930741"/>
          <a:ext cx="904934" cy="163092"/>
        </a:xfrm>
        <a:custGeom>
          <a:avLst/>
          <a:gdLst/>
          <a:ahLst/>
          <a:cxnLst/>
          <a:rect l="0" t="0" r="0" b="0"/>
          <a:pathLst>
            <a:path>
              <a:moveTo>
                <a:pt x="904934" y="0"/>
              </a:moveTo>
              <a:lnTo>
                <a:pt x="904934" y="100088"/>
              </a:lnTo>
              <a:lnTo>
                <a:pt x="0" y="100088"/>
              </a:lnTo>
              <a:lnTo>
                <a:pt x="0" y="1630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080316" y="1930741"/>
          <a:ext cx="3453900" cy="174727"/>
        </a:xfrm>
        <a:custGeom>
          <a:avLst/>
          <a:gdLst/>
          <a:ahLst/>
          <a:cxnLst/>
          <a:rect l="0" t="0" r="0" b="0"/>
          <a:pathLst>
            <a:path>
              <a:moveTo>
                <a:pt x="3453900" y="0"/>
              </a:moveTo>
              <a:lnTo>
                <a:pt x="3453900" y="111723"/>
              </a:lnTo>
              <a:lnTo>
                <a:pt x="0" y="111723"/>
              </a:lnTo>
              <a:lnTo>
                <a:pt x="0" y="1747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88496" y="1203922"/>
          <a:ext cx="91440" cy="197797"/>
        </a:xfrm>
        <a:custGeom>
          <a:avLst/>
          <a:gdLst/>
          <a:ahLst/>
          <a:cxnLst/>
          <a:rect l="0" t="0" r="0" b="0"/>
          <a:pathLst>
            <a:path>
              <a:moveTo>
                <a:pt x="45720" y="0"/>
              </a:moveTo>
              <a:lnTo>
                <a:pt x="45720" y="1977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3635896" y="260649"/>
          <a:ext cx="1796639" cy="9432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3711463" y="332438"/>
          <a:ext cx="1796639" cy="94327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CO" sz="2500" b="1" kern="1200" dirty="0" smtClean="0">
              <a:solidFill>
                <a:schemeClr val="tx1">
                  <a:lumMod val="50000"/>
                </a:schemeClr>
              </a:solidFill>
              <a:effectLst>
                <a:outerShdw blurRad="38100" dist="38100" dir="2700000" algn="tl">
                  <a:srgbClr val="000000">
                    <a:alpha val="43137"/>
                  </a:srgbClr>
                </a:outerShdw>
              </a:effectLst>
            </a:rPr>
            <a:t>DESERTS</a:t>
          </a:r>
          <a:endParaRPr lang="es-CO" sz="2500" b="1" kern="1200" dirty="0">
            <a:solidFill>
              <a:schemeClr val="tx1">
                <a:lumMod val="50000"/>
              </a:schemeClr>
            </a:solidFill>
            <a:effectLst>
              <a:outerShdw blurRad="38100" dist="38100" dir="2700000" algn="tl">
                <a:srgbClr val="000000">
                  <a:alpha val="43137"/>
                </a:srgbClr>
              </a:outerShdw>
            </a:effectLst>
          </a:endParaRPr>
        </a:p>
      </dsp:txBody>
      <dsp:txXfrm>
        <a:off x="3711463" y="332438"/>
        <a:ext cx="1796639" cy="943273"/>
      </dsp:txXfrm>
    </dsp:sp>
    <dsp:sp modelId="{7BCB5C80-09A3-4614-9388-346F9E7159D8}">
      <dsp:nvSpPr>
        <dsp:cNvPr id="0" name=""/>
        <dsp:cNvSpPr/>
      </dsp:nvSpPr>
      <dsp:spPr>
        <a:xfrm>
          <a:off x="2768242" y="1401720"/>
          <a:ext cx="3531946" cy="52902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843810" y="1473509"/>
          <a:ext cx="3531946" cy="5290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843810" y="1473509"/>
        <a:ext cx="3531946" cy="529021"/>
      </dsp:txXfrm>
    </dsp:sp>
    <dsp:sp modelId="{CBAE42A1-B936-4940-9735-9C4CE55DB8C1}">
      <dsp:nvSpPr>
        <dsp:cNvPr id="0" name=""/>
        <dsp:cNvSpPr/>
      </dsp:nvSpPr>
      <dsp:spPr>
        <a:xfrm>
          <a:off x="-47689" y="2105469"/>
          <a:ext cx="2256011" cy="35256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27878" y="2177258"/>
          <a:ext cx="2256011" cy="35256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accent1">
                  <a:lumMod val="50000"/>
                </a:schemeClr>
              </a:solidFill>
              <a:effectLst>
                <a:outerShdw blurRad="38100" dist="38100" dir="2700000" algn="tl">
                  <a:srgbClr val="000000">
                    <a:alpha val="43137"/>
                  </a:srgbClr>
                </a:outerShdw>
              </a:effectLst>
            </a:rPr>
            <a:t>Location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Found</a:t>
          </a:r>
          <a:r>
            <a:rPr lang="es-CO" sz="2000" b="0" kern="1200" dirty="0" smtClean="0">
              <a:solidFill>
                <a:schemeClr val="tx1">
                  <a:lumMod val="50000"/>
                </a:schemeClr>
              </a:solidFill>
              <a:effectLst/>
            </a:rPr>
            <a:t> in </a:t>
          </a:r>
          <a:r>
            <a:rPr lang="es-CO" sz="2000" b="0" kern="1200" dirty="0" err="1" smtClean="0">
              <a:solidFill>
                <a:schemeClr val="tx1">
                  <a:lumMod val="50000"/>
                </a:schemeClr>
              </a:solidFill>
              <a:effectLst/>
            </a:rPr>
            <a:t>bands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along</a:t>
          </a:r>
          <a:r>
            <a:rPr lang="es-CO" sz="2000" b="0" kern="1200" dirty="0" smtClean="0">
              <a:solidFill>
                <a:schemeClr val="tx1">
                  <a:lumMod val="50000"/>
                </a:schemeClr>
              </a:solidFill>
              <a:effectLst/>
            </a:rPr>
            <a:t> 30 </a:t>
          </a:r>
          <a:r>
            <a:rPr lang="es-CO" sz="2000" b="0" kern="1200" dirty="0" err="1" smtClean="0">
              <a:solidFill>
                <a:schemeClr val="tx1">
                  <a:lumMod val="50000"/>
                </a:schemeClr>
              </a:solidFill>
              <a:effectLst/>
            </a:rPr>
            <a:t>degrees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latitude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north</a:t>
          </a:r>
          <a:r>
            <a:rPr lang="es-CO" sz="2000" b="0" kern="1200" dirty="0" smtClean="0">
              <a:solidFill>
                <a:schemeClr val="tx1">
                  <a:lumMod val="50000"/>
                </a:schemeClr>
              </a:solidFill>
              <a:effectLst/>
            </a:rPr>
            <a:t> and 30 </a:t>
          </a:r>
          <a:r>
            <a:rPr lang="es-CO" sz="2000" b="0" kern="1200" dirty="0" err="1" smtClean="0">
              <a:solidFill>
                <a:schemeClr val="tx1">
                  <a:lumMod val="50000"/>
                </a:schemeClr>
              </a:solidFill>
              <a:effectLst/>
            </a:rPr>
            <a:t>degrees</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latitude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south</a:t>
          </a:r>
          <a:r>
            <a:rPr lang="es-CO" sz="2000" b="0" kern="1200" dirty="0" smtClean="0">
              <a:solidFill>
                <a:schemeClr val="tx1">
                  <a:lumMod val="50000"/>
                </a:schemeClr>
              </a:solidFill>
              <a:effectLst/>
            </a:rPr>
            <a:t>.</a:t>
          </a:r>
          <a:endParaRPr lang="es-CO" sz="2000" b="0" kern="1200" dirty="0">
            <a:solidFill>
              <a:schemeClr val="tx1">
                <a:lumMod val="50000"/>
              </a:schemeClr>
            </a:solidFill>
            <a:effectLst/>
          </a:endParaRPr>
        </a:p>
      </dsp:txBody>
      <dsp:txXfrm>
        <a:off x="27878" y="2177258"/>
        <a:ext cx="2256011" cy="3525693"/>
      </dsp:txXfrm>
    </dsp:sp>
    <dsp:sp modelId="{6100AE7B-E603-4395-8027-7EEFBB580D57}">
      <dsp:nvSpPr>
        <dsp:cNvPr id="0" name=""/>
        <dsp:cNvSpPr/>
      </dsp:nvSpPr>
      <dsp:spPr>
        <a:xfrm>
          <a:off x="2409893" y="2093834"/>
          <a:ext cx="2438776" cy="43970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485460" y="2165623"/>
          <a:ext cx="2438776" cy="43970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CO" sz="1800" b="1" kern="1200" dirty="0" err="1" smtClean="0">
              <a:solidFill>
                <a:schemeClr val="accent1">
                  <a:lumMod val="50000"/>
                </a:schemeClr>
              </a:solidFill>
              <a:effectLst>
                <a:outerShdw blurRad="38100" dist="38100" dir="2700000" algn="tl">
                  <a:srgbClr val="000000">
                    <a:alpha val="43137"/>
                  </a:srgbClr>
                </a:outerShdw>
              </a:effectLst>
            </a:rPr>
            <a:t>Climate</a:t>
          </a:r>
          <a:r>
            <a:rPr lang="es-CO" sz="1800" b="1" kern="1200" dirty="0" smtClean="0">
              <a:solidFill>
                <a:schemeClr val="tx1">
                  <a:lumMod val="50000"/>
                </a:schemeClr>
              </a:solidFill>
              <a:effectLst>
                <a:outerShdw blurRad="38100" dist="38100" dir="2700000" algn="tl">
                  <a:srgbClr val="000000">
                    <a:alpha val="43137"/>
                  </a:srgbClr>
                </a:outerShdw>
              </a:effectLst>
            </a:rPr>
            <a:t>: </a:t>
          </a:r>
          <a:r>
            <a:rPr lang="es-CO" sz="1800" b="0" kern="1200" dirty="0" err="1" smtClean="0">
              <a:solidFill>
                <a:schemeClr val="tx1">
                  <a:lumMod val="50000"/>
                </a:schemeClr>
              </a:solidFill>
              <a:effectLst/>
            </a:rPr>
            <a:t>Less</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than</a:t>
          </a:r>
          <a:r>
            <a:rPr lang="es-CO" sz="1800" b="0" kern="1200" dirty="0" smtClean="0">
              <a:solidFill>
                <a:schemeClr val="tx1">
                  <a:lumMod val="50000"/>
                </a:schemeClr>
              </a:solidFill>
              <a:effectLst/>
            </a:rPr>
            <a:t> 10 </a:t>
          </a:r>
          <a:r>
            <a:rPr lang="es-CO" sz="1800" b="0" kern="1200" dirty="0" err="1" smtClean="0">
              <a:solidFill>
                <a:schemeClr val="tx1">
                  <a:lumMod val="50000"/>
                </a:schemeClr>
              </a:solidFill>
              <a:effectLst/>
            </a:rPr>
            <a:t>inches</a:t>
          </a:r>
          <a:r>
            <a:rPr lang="es-CO" sz="1800" b="0" kern="1200" dirty="0" smtClean="0">
              <a:solidFill>
                <a:schemeClr val="tx1">
                  <a:lumMod val="50000"/>
                </a:schemeClr>
              </a:solidFill>
              <a:effectLst/>
            </a:rPr>
            <a:t> of </a:t>
          </a:r>
          <a:r>
            <a:rPr lang="es-CO" sz="1800" b="0" kern="1200" dirty="0" err="1" smtClean="0">
              <a:solidFill>
                <a:schemeClr val="tx1">
                  <a:lumMod val="50000"/>
                </a:schemeClr>
              </a:solidFill>
              <a:effectLst/>
            </a:rPr>
            <a:t>precipitation</a:t>
          </a:r>
          <a:r>
            <a:rPr lang="es-CO" sz="1800" b="0" kern="1200" dirty="0" smtClean="0">
              <a:solidFill>
                <a:schemeClr val="tx1">
                  <a:lumMod val="50000"/>
                </a:schemeClr>
              </a:solidFill>
              <a:effectLst/>
            </a:rPr>
            <a:t> per </a:t>
          </a:r>
          <a:r>
            <a:rPr lang="es-CO" sz="1800" b="0" kern="1200" dirty="0" err="1" smtClean="0">
              <a:solidFill>
                <a:schemeClr val="tx1">
                  <a:lumMod val="50000"/>
                </a:schemeClr>
              </a:solidFill>
              <a:effectLst/>
            </a:rPr>
            <a:t>year</a:t>
          </a:r>
          <a:r>
            <a:rPr lang="es-CO" sz="1800" b="0" kern="1200" dirty="0" smtClean="0">
              <a:solidFill>
                <a:schemeClr val="tx1">
                  <a:lumMod val="50000"/>
                </a:schemeClr>
              </a:solidFill>
              <a:effectLst/>
            </a:rPr>
            <a:t>. Can </a:t>
          </a:r>
          <a:r>
            <a:rPr lang="es-CO" sz="1800" b="0" kern="1200" dirty="0" err="1" smtClean="0">
              <a:solidFill>
                <a:schemeClr val="tx1">
                  <a:lumMod val="50000"/>
                </a:schemeClr>
              </a:solidFill>
              <a:effectLst/>
            </a:rPr>
            <a:t>reach</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temperatures</a:t>
          </a:r>
          <a:r>
            <a:rPr lang="es-CO" sz="1800" b="0" kern="1200" dirty="0" smtClean="0">
              <a:solidFill>
                <a:schemeClr val="tx1">
                  <a:lumMod val="50000"/>
                </a:schemeClr>
              </a:solidFill>
              <a:effectLst/>
            </a:rPr>
            <a:t> of 100+ Fahrenheit in </a:t>
          </a:r>
          <a:r>
            <a:rPr lang="es-CO" sz="1800" b="0" kern="1200" dirty="0" err="1" smtClean="0">
              <a:solidFill>
                <a:schemeClr val="tx1">
                  <a:lumMod val="50000"/>
                </a:schemeClr>
              </a:solidFill>
              <a:effectLst/>
            </a:rPr>
            <a:t>the</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day</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but</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fall</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to</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the</a:t>
          </a:r>
          <a:r>
            <a:rPr lang="es-CO" sz="1800" b="0" kern="1200" dirty="0" smtClean="0">
              <a:solidFill>
                <a:schemeClr val="tx1">
                  <a:lumMod val="50000"/>
                </a:schemeClr>
              </a:solidFill>
              <a:effectLst/>
            </a:rPr>
            <a:t> 40s </a:t>
          </a:r>
          <a:r>
            <a:rPr lang="es-CO" sz="1800" b="0" kern="1200" dirty="0" err="1" smtClean="0">
              <a:solidFill>
                <a:schemeClr val="tx1">
                  <a:lumMod val="50000"/>
                </a:schemeClr>
              </a:solidFill>
              <a:effectLst/>
            </a:rPr>
            <a:t>or</a:t>
          </a:r>
          <a:r>
            <a:rPr lang="es-CO" sz="1800" b="0" kern="1200" dirty="0" smtClean="0">
              <a:solidFill>
                <a:schemeClr val="tx1">
                  <a:lumMod val="50000"/>
                </a:schemeClr>
              </a:solidFill>
              <a:effectLst/>
            </a:rPr>
            <a:t> 50s at </a:t>
          </a:r>
          <a:r>
            <a:rPr lang="es-CO" sz="1800" b="0" kern="1200" dirty="0" err="1" smtClean="0">
              <a:solidFill>
                <a:schemeClr val="tx1">
                  <a:lumMod val="50000"/>
                </a:schemeClr>
              </a:solidFill>
              <a:effectLst/>
            </a:rPr>
            <a:t>night</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due</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to</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the</a:t>
          </a:r>
          <a:r>
            <a:rPr lang="es-CO" sz="1800" b="0" kern="1200" dirty="0" smtClean="0">
              <a:solidFill>
                <a:schemeClr val="tx1">
                  <a:lumMod val="50000"/>
                </a:schemeClr>
              </a:solidFill>
              <a:effectLst/>
            </a:rPr>
            <a:t> </a:t>
          </a:r>
          <a:r>
            <a:rPr lang="es-CO" sz="1800" b="0" kern="1200" dirty="0" err="1" smtClean="0">
              <a:solidFill>
                <a:schemeClr val="tx1">
                  <a:lumMod val="50000"/>
                </a:schemeClr>
              </a:solidFill>
              <a:effectLst/>
            </a:rPr>
            <a:t>lack</a:t>
          </a:r>
          <a:r>
            <a:rPr lang="es-CO" sz="1800" b="0" kern="1200" dirty="0" smtClean="0">
              <a:solidFill>
                <a:schemeClr val="tx1">
                  <a:lumMod val="50000"/>
                </a:schemeClr>
              </a:solidFill>
              <a:effectLst/>
            </a:rPr>
            <a:t> of </a:t>
          </a:r>
          <a:r>
            <a:rPr lang="es-CO" sz="1800" b="0" kern="1200" dirty="0" err="1" smtClean="0">
              <a:solidFill>
                <a:schemeClr val="tx1">
                  <a:lumMod val="50000"/>
                </a:schemeClr>
              </a:solidFill>
              <a:effectLst/>
            </a:rPr>
            <a:t>humidity</a:t>
          </a:r>
          <a:r>
            <a:rPr lang="es-CO" sz="1800" b="0" kern="1200" dirty="0" smtClean="0">
              <a:solidFill>
                <a:schemeClr val="tx1">
                  <a:lumMod val="50000"/>
                </a:schemeClr>
              </a:solidFill>
              <a:effectLst/>
            </a:rPr>
            <a:t>. </a:t>
          </a:r>
          <a:endParaRPr lang="es-CO" sz="1800" b="0" kern="1200" dirty="0">
            <a:solidFill>
              <a:schemeClr val="tx1">
                <a:lumMod val="50000"/>
              </a:schemeClr>
            </a:solidFill>
            <a:effectLst/>
          </a:endParaRPr>
        </a:p>
      </dsp:txBody>
      <dsp:txXfrm>
        <a:off x="2485460" y="2165623"/>
        <a:ext cx="2438776" cy="4397022"/>
      </dsp:txXfrm>
    </dsp:sp>
    <dsp:sp modelId="{73AC0626-2CC4-4701-A58C-D8FC56068C0E}">
      <dsp:nvSpPr>
        <dsp:cNvPr id="0" name=""/>
        <dsp:cNvSpPr/>
      </dsp:nvSpPr>
      <dsp:spPr>
        <a:xfrm>
          <a:off x="5003606" y="2103365"/>
          <a:ext cx="1958328" cy="18792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5079174" y="2175154"/>
          <a:ext cx="1958328" cy="18792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Fauna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Fat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sand</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rat</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vulture</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Addax</a:t>
          </a:r>
          <a:endParaRPr lang="es-CO" sz="2000" b="0" kern="1200" dirty="0">
            <a:solidFill>
              <a:schemeClr val="tx1">
                <a:lumMod val="50000"/>
              </a:schemeClr>
            </a:solidFill>
            <a:effectLst/>
          </a:endParaRPr>
        </a:p>
      </dsp:txBody>
      <dsp:txXfrm>
        <a:off x="5079174" y="2175154"/>
        <a:ext cx="1958328" cy="1879269"/>
      </dsp:txXfrm>
    </dsp:sp>
    <dsp:sp modelId="{4FD2EADC-A96E-4CCA-95E7-92E6D0F79CC6}">
      <dsp:nvSpPr>
        <dsp:cNvPr id="0" name=""/>
        <dsp:cNvSpPr/>
      </dsp:nvSpPr>
      <dsp:spPr>
        <a:xfrm>
          <a:off x="7111900" y="2107347"/>
          <a:ext cx="1956417" cy="23196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686F4-54E7-4BAA-85DC-B31476031FC3}">
      <dsp:nvSpPr>
        <dsp:cNvPr id="0" name=""/>
        <dsp:cNvSpPr/>
      </dsp:nvSpPr>
      <dsp:spPr>
        <a:xfrm>
          <a:off x="7187467" y="2179136"/>
          <a:ext cx="1956417" cy="23196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smtClean="0">
              <a:solidFill>
                <a:schemeClr val="accent1">
                  <a:lumMod val="50000"/>
                </a:schemeClr>
              </a:solidFill>
              <a:effectLst>
                <a:outerShdw blurRad="38100" dist="38100" dir="2700000" algn="tl">
                  <a:srgbClr val="000000">
                    <a:alpha val="43137"/>
                  </a:srgbClr>
                </a:outerShdw>
              </a:effectLst>
            </a:rPr>
            <a:t>Flora</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0" kern="1200" dirty="0" err="1" smtClean="0">
              <a:solidFill>
                <a:schemeClr val="tx1">
                  <a:lumMod val="50000"/>
                </a:schemeClr>
              </a:solidFill>
              <a:effectLst/>
            </a:rPr>
            <a:t>Yucca</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Barrel</a:t>
          </a:r>
          <a:r>
            <a:rPr lang="es-CO" sz="2000" b="0" kern="1200" dirty="0" smtClean="0">
              <a:solidFill>
                <a:schemeClr val="tx1">
                  <a:lumMod val="50000"/>
                </a:schemeClr>
              </a:solidFill>
              <a:effectLst/>
            </a:rPr>
            <a:t> cactus, </a:t>
          </a:r>
          <a:r>
            <a:rPr lang="es-CO" sz="2000" b="0" kern="1200" dirty="0" err="1" smtClean="0">
              <a:solidFill>
                <a:schemeClr val="tx1">
                  <a:lumMod val="50000"/>
                </a:schemeClr>
              </a:solidFill>
              <a:effectLst/>
            </a:rPr>
            <a:t>Dragon</a:t>
          </a:r>
          <a:r>
            <a:rPr lang="es-CO" sz="2000" b="0" kern="1200" dirty="0" smtClean="0">
              <a:solidFill>
                <a:schemeClr val="tx1">
                  <a:lumMod val="50000"/>
                </a:schemeClr>
              </a:solidFill>
              <a:effectLst/>
            </a:rPr>
            <a:t> </a:t>
          </a:r>
          <a:r>
            <a:rPr lang="es-CO" sz="2000" b="0" kern="1200" dirty="0" err="1" smtClean="0">
              <a:solidFill>
                <a:schemeClr val="tx1">
                  <a:lumMod val="50000"/>
                </a:schemeClr>
              </a:solidFill>
              <a:effectLst/>
            </a:rPr>
            <a:t>tree</a:t>
          </a:r>
          <a:r>
            <a:rPr lang="es-CO" sz="2000" b="0" kern="1200" dirty="0" smtClean="0">
              <a:solidFill>
                <a:schemeClr val="tx1">
                  <a:lumMod val="50000"/>
                </a:schemeClr>
              </a:solidFill>
              <a:effectLst/>
            </a:rPr>
            <a:t>, </a:t>
          </a:r>
          <a:endParaRPr lang="es-CO" sz="2000" b="0" kern="1200" dirty="0">
            <a:solidFill>
              <a:schemeClr val="tx1">
                <a:lumMod val="50000"/>
              </a:schemeClr>
            </a:solidFill>
            <a:effectLst/>
          </a:endParaRPr>
        </a:p>
      </dsp:txBody>
      <dsp:txXfrm>
        <a:off x="7187467" y="2179136"/>
        <a:ext cx="1956417" cy="231966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9982BA-9BB5-4724-875D-76D8EEF0D490}">
      <dsp:nvSpPr>
        <dsp:cNvPr id="0" name=""/>
        <dsp:cNvSpPr/>
      </dsp:nvSpPr>
      <dsp:spPr>
        <a:xfrm>
          <a:off x="4533100" y="1762795"/>
          <a:ext cx="2927476" cy="182588"/>
        </a:xfrm>
        <a:custGeom>
          <a:avLst/>
          <a:gdLst/>
          <a:ahLst/>
          <a:cxnLst/>
          <a:rect l="0" t="0" r="0" b="0"/>
          <a:pathLst>
            <a:path>
              <a:moveTo>
                <a:pt x="0" y="0"/>
              </a:moveTo>
              <a:lnTo>
                <a:pt x="0" y="117722"/>
              </a:lnTo>
              <a:lnTo>
                <a:pt x="2927476" y="117722"/>
              </a:lnTo>
              <a:lnTo>
                <a:pt x="2927476" y="1825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4236849" y="1762795"/>
          <a:ext cx="296250" cy="167911"/>
        </a:xfrm>
        <a:custGeom>
          <a:avLst/>
          <a:gdLst/>
          <a:ahLst/>
          <a:cxnLst/>
          <a:rect l="0" t="0" r="0" b="0"/>
          <a:pathLst>
            <a:path>
              <a:moveTo>
                <a:pt x="296250" y="0"/>
              </a:moveTo>
              <a:lnTo>
                <a:pt x="296250" y="103045"/>
              </a:lnTo>
              <a:lnTo>
                <a:pt x="0" y="103045"/>
              </a:lnTo>
              <a:lnTo>
                <a:pt x="0" y="16791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231572" y="1762795"/>
          <a:ext cx="3301527" cy="206242"/>
        </a:xfrm>
        <a:custGeom>
          <a:avLst/>
          <a:gdLst/>
          <a:ahLst/>
          <a:cxnLst/>
          <a:rect l="0" t="0" r="0" b="0"/>
          <a:pathLst>
            <a:path>
              <a:moveTo>
                <a:pt x="3301527" y="0"/>
              </a:moveTo>
              <a:lnTo>
                <a:pt x="3301527" y="141376"/>
              </a:lnTo>
              <a:lnTo>
                <a:pt x="0" y="141376"/>
              </a:lnTo>
              <a:lnTo>
                <a:pt x="0" y="206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87380" y="1014505"/>
          <a:ext cx="91440" cy="203641"/>
        </a:xfrm>
        <a:custGeom>
          <a:avLst/>
          <a:gdLst/>
          <a:ahLst/>
          <a:cxnLst/>
          <a:rect l="0" t="0" r="0" b="0"/>
          <a:pathLst>
            <a:path>
              <a:moveTo>
                <a:pt x="45720" y="0"/>
              </a:moveTo>
              <a:lnTo>
                <a:pt x="45720" y="2036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2714956" y="43365"/>
          <a:ext cx="3636288" cy="9711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2792755" y="117275"/>
          <a:ext cx="3636288" cy="9711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b="1" kern="1200" dirty="0" err="1" smtClean="0">
              <a:solidFill>
                <a:schemeClr val="tx1">
                  <a:lumMod val="50000"/>
                </a:schemeClr>
              </a:solidFill>
              <a:effectLst>
                <a:outerShdw blurRad="38100" dist="38100" dir="2700000" algn="tl">
                  <a:srgbClr val="000000">
                    <a:alpha val="43137"/>
                  </a:srgbClr>
                </a:outerShdw>
              </a:effectLst>
            </a:rPr>
            <a:t>Streams</a:t>
          </a:r>
          <a:r>
            <a:rPr lang="es-CO" sz="2700" b="1" kern="1200" dirty="0" smtClean="0">
              <a:solidFill>
                <a:schemeClr val="tx1">
                  <a:lumMod val="50000"/>
                </a:schemeClr>
              </a:solidFill>
              <a:effectLst>
                <a:outerShdw blurRad="38100" dist="38100" dir="2700000" algn="tl">
                  <a:srgbClr val="000000">
                    <a:alpha val="43137"/>
                  </a:srgbClr>
                </a:outerShdw>
              </a:effectLst>
            </a:rPr>
            <a:t> and </a:t>
          </a:r>
          <a:r>
            <a:rPr lang="es-CO" sz="2700" b="1" kern="1200" dirty="0" err="1" smtClean="0">
              <a:solidFill>
                <a:schemeClr val="tx1">
                  <a:lumMod val="50000"/>
                </a:schemeClr>
              </a:solidFill>
              <a:effectLst>
                <a:outerShdw blurRad="38100" dist="38100" dir="2700000" algn="tl">
                  <a:srgbClr val="000000">
                    <a:alpha val="43137"/>
                  </a:srgbClr>
                </a:outerShdw>
              </a:effectLst>
            </a:rPr>
            <a:t>rivers</a:t>
          </a:r>
          <a:r>
            <a:rPr lang="es-CO" sz="2700" b="1" kern="1200" dirty="0" smtClean="0">
              <a:solidFill>
                <a:schemeClr val="tx1">
                  <a:lumMod val="50000"/>
                </a:schemeClr>
              </a:solidFill>
              <a:effectLst>
                <a:outerShdw blurRad="38100" dist="38100" dir="2700000" algn="tl">
                  <a:srgbClr val="000000">
                    <a:alpha val="43137"/>
                  </a:srgbClr>
                </a:outerShdw>
              </a:effectLst>
            </a:rPr>
            <a:t> </a:t>
          </a:r>
          <a:endParaRPr lang="es-CO" sz="2700" b="1" kern="1200" dirty="0">
            <a:solidFill>
              <a:schemeClr val="tx1">
                <a:lumMod val="50000"/>
              </a:schemeClr>
            </a:solidFill>
            <a:effectLst>
              <a:outerShdw blurRad="38100" dist="38100" dir="2700000" algn="tl">
                <a:srgbClr val="000000">
                  <a:alpha val="43137"/>
                </a:srgbClr>
              </a:outerShdw>
            </a:effectLst>
          </a:endParaRPr>
        </a:p>
      </dsp:txBody>
      <dsp:txXfrm>
        <a:off x="2792755" y="117275"/>
        <a:ext cx="3636288" cy="971139"/>
      </dsp:txXfrm>
    </dsp:sp>
    <dsp:sp modelId="{7BCB5C80-09A3-4614-9388-346F9E7159D8}">
      <dsp:nvSpPr>
        <dsp:cNvPr id="0" name=""/>
        <dsp:cNvSpPr/>
      </dsp:nvSpPr>
      <dsp:spPr>
        <a:xfrm>
          <a:off x="2714956" y="1218146"/>
          <a:ext cx="3636288" cy="5446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792755" y="1292056"/>
          <a:ext cx="3636288" cy="5446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792755" y="1292056"/>
        <a:ext cx="3636288" cy="544649"/>
      </dsp:txXfrm>
    </dsp:sp>
    <dsp:sp modelId="{CBAE42A1-B936-4940-9735-9C4CE55DB8C1}">
      <dsp:nvSpPr>
        <dsp:cNvPr id="0" name=""/>
        <dsp:cNvSpPr/>
      </dsp:nvSpPr>
      <dsp:spPr>
        <a:xfrm>
          <a:off x="-77799" y="1969038"/>
          <a:ext cx="2618744" cy="4581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0" y="2042948"/>
          <a:ext cx="2618744" cy="45818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These are bodies of flowing water moving in one direction.</a:t>
          </a:r>
        </a:p>
        <a:p>
          <a:pPr lvl="0" algn="l" defTabSz="711200">
            <a:lnSpc>
              <a:spcPct val="90000"/>
            </a:lnSpc>
            <a:spcBef>
              <a:spcPct val="0"/>
            </a:spcBef>
            <a:spcAft>
              <a:spcPct val="35000"/>
            </a:spcAft>
          </a:pPr>
          <a:r>
            <a:rPr lang="en-US" sz="1600" kern="1200" dirty="0" smtClean="0">
              <a:solidFill>
                <a:schemeClr val="tx1">
                  <a:lumMod val="50000"/>
                </a:schemeClr>
              </a:solidFill>
            </a:rPr>
            <a:t>they get their starts at headwaters, which may be springs, snowmelt or even lakes, and then travel all the way to their mouths, usually another water channel or the ocean.</a:t>
          </a:r>
        </a:p>
      </dsp:txBody>
      <dsp:txXfrm>
        <a:off x="0" y="2042948"/>
        <a:ext cx="2618744" cy="4581875"/>
      </dsp:txXfrm>
    </dsp:sp>
    <dsp:sp modelId="{6100AE7B-E603-4395-8027-7EEFBB580D57}">
      <dsp:nvSpPr>
        <dsp:cNvPr id="0" name=""/>
        <dsp:cNvSpPr/>
      </dsp:nvSpPr>
      <dsp:spPr>
        <a:xfrm>
          <a:off x="2778576" y="1930706"/>
          <a:ext cx="2916546" cy="47742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856376" y="2004616"/>
          <a:ext cx="2916546" cy="47742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lumMod val="50000"/>
                </a:schemeClr>
              </a:solidFill>
            </a:rPr>
            <a:t>The characteristics of a river or stream change during the journey from the source to the mouth. </a:t>
          </a:r>
        </a:p>
        <a:p>
          <a:pPr lvl="0" algn="l" defTabSz="755650">
            <a:lnSpc>
              <a:spcPct val="90000"/>
            </a:lnSpc>
            <a:spcBef>
              <a:spcPct val="0"/>
            </a:spcBef>
            <a:spcAft>
              <a:spcPct val="35000"/>
            </a:spcAft>
          </a:pPr>
          <a:r>
            <a:rPr lang="en-US" sz="1700" kern="1200" dirty="0" smtClean="0">
              <a:solidFill>
                <a:schemeClr val="tx1">
                  <a:lumMod val="50000"/>
                </a:schemeClr>
              </a:solidFill>
            </a:rPr>
            <a:t>The temperature is cooler at the source than it is at the mouth. The water is also clearer, has higher oxygen levels, and freshwater fish can be found there. </a:t>
          </a:r>
          <a:endParaRPr lang="es-CO" sz="1700" b="0" kern="1200" dirty="0">
            <a:solidFill>
              <a:schemeClr val="tx1">
                <a:lumMod val="50000"/>
              </a:schemeClr>
            </a:solidFill>
            <a:effectLst/>
          </a:endParaRPr>
        </a:p>
      </dsp:txBody>
      <dsp:txXfrm>
        <a:off x="2856376" y="2004616"/>
        <a:ext cx="2916546" cy="4774287"/>
      </dsp:txXfrm>
    </dsp:sp>
    <dsp:sp modelId="{73AC0626-2CC4-4701-A58C-D8FC56068C0E}">
      <dsp:nvSpPr>
        <dsp:cNvPr id="0" name=""/>
        <dsp:cNvSpPr/>
      </dsp:nvSpPr>
      <dsp:spPr>
        <a:xfrm>
          <a:off x="5854953" y="1945384"/>
          <a:ext cx="3211246" cy="4394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5932753" y="2019294"/>
          <a:ext cx="3211246" cy="43944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The mouth of the river/stream, the water becomes murky from all the sediments that it has picked up upstream, decreasing the amount of light that can penetrate through the water, that’s the reason why there is less diversity of flora, and lower oxygen levels: catfish and carp, can be found there .</a:t>
          </a:r>
          <a:endParaRPr lang="es-CO" sz="1600" b="0" kern="1200" dirty="0">
            <a:solidFill>
              <a:schemeClr val="tx1">
                <a:lumMod val="50000"/>
              </a:schemeClr>
            </a:solidFill>
            <a:effectLst/>
          </a:endParaRPr>
        </a:p>
      </dsp:txBody>
      <dsp:txXfrm>
        <a:off x="5932753" y="2019294"/>
        <a:ext cx="3211246" cy="439440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9982BA-9BB5-4724-875D-76D8EEF0D490}">
      <dsp:nvSpPr>
        <dsp:cNvPr id="0" name=""/>
        <dsp:cNvSpPr/>
      </dsp:nvSpPr>
      <dsp:spPr>
        <a:xfrm>
          <a:off x="4527128" y="1893717"/>
          <a:ext cx="3051817" cy="210618"/>
        </a:xfrm>
        <a:custGeom>
          <a:avLst/>
          <a:gdLst/>
          <a:ahLst/>
          <a:cxnLst/>
          <a:rect l="0" t="0" r="0" b="0"/>
          <a:pathLst>
            <a:path>
              <a:moveTo>
                <a:pt x="0" y="0"/>
              </a:moveTo>
              <a:lnTo>
                <a:pt x="0" y="135794"/>
              </a:lnTo>
              <a:lnTo>
                <a:pt x="3051817" y="135794"/>
              </a:lnTo>
              <a:lnTo>
                <a:pt x="3051817" y="2106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4354129" y="1893717"/>
          <a:ext cx="172999" cy="193687"/>
        </a:xfrm>
        <a:custGeom>
          <a:avLst/>
          <a:gdLst/>
          <a:ahLst/>
          <a:cxnLst/>
          <a:rect l="0" t="0" r="0" b="0"/>
          <a:pathLst>
            <a:path>
              <a:moveTo>
                <a:pt x="172999" y="0"/>
              </a:moveTo>
              <a:lnTo>
                <a:pt x="172999" y="118864"/>
              </a:lnTo>
              <a:lnTo>
                <a:pt x="0" y="118864"/>
              </a:lnTo>
              <a:lnTo>
                <a:pt x="0" y="1936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358521" y="1893717"/>
          <a:ext cx="3168606" cy="237903"/>
        </a:xfrm>
        <a:custGeom>
          <a:avLst/>
          <a:gdLst/>
          <a:ahLst/>
          <a:cxnLst/>
          <a:rect l="0" t="0" r="0" b="0"/>
          <a:pathLst>
            <a:path>
              <a:moveTo>
                <a:pt x="3168606" y="0"/>
              </a:moveTo>
              <a:lnTo>
                <a:pt x="3168606" y="163080"/>
              </a:lnTo>
              <a:lnTo>
                <a:pt x="0" y="163080"/>
              </a:lnTo>
              <a:lnTo>
                <a:pt x="0" y="2379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81408" y="1030552"/>
          <a:ext cx="91440" cy="234903"/>
        </a:xfrm>
        <a:custGeom>
          <a:avLst/>
          <a:gdLst/>
          <a:ahLst/>
          <a:cxnLst/>
          <a:rect l="0" t="0" r="0" b="0"/>
          <a:pathLst>
            <a:path>
              <a:moveTo>
                <a:pt x="45720" y="0"/>
              </a:moveTo>
              <a:lnTo>
                <a:pt x="45720" y="2349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2429871" y="241091"/>
          <a:ext cx="4194513" cy="789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2519615" y="326348"/>
          <a:ext cx="4194513" cy="7894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O" sz="2600" b="1" kern="1200" dirty="0" err="1" smtClean="0">
              <a:solidFill>
                <a:schemeClr val="tx1">
                  <a:lumMod val="50000"/>
                </a:schemeClr>
              </a:solidFill>
              <a:effectLst>
                <a:outerShdw blurRad="38100" dist="38100" dir="2700000" algn="tl">
                  <a:srgbClr val="000000">
                    <a:alpha val="43137"/>
                  </a:srgbClr>
                </a:outerShdw>
              </a:effectLst>
            </a:rPr>
            <a:t>Wetlands</a:t>
          </a:r>
          <a:r>
            <a:rPr lang="es-CO" sz="2600" b="1" kern="1200" dirty="0" smtClean="0">
              <a:solidFill>
                <a:schemeClr val="tx1">
                  <a:lumMod val="50000"/>
                </a:schemeClr>
              </a:solidFill>
              <a:effectLst>
                <a:outerShdw blurRad="38100" dist="38100" dir="2700000" algn="tl">
                  <a:srgbClr val="000000">
                    <a:alpha val="43137"/>
                  </a:srgbClr>
                </a:outerShdw>
              </a:effectLst>
            </a:rPr>
            <a:t> </a:t>
          </a:r>
          <a:endParaRPr lang="es-CO" sz="2600" b="1" kern="1200" dirty="0">
            <a:solidFill>
              <a:schemeClr val="tx1">
                <a:lumMod val="50000"/>
              </a:schemeClr>
            </a:solidFill>
            <a:effectLst>
              <a:outerShdw blurRad="38100" dist="38100" dir="2700000" algn="tl">
                <a:srgbClr val="000000">
                  <a:alpha val="43137"/>
                </a:srgbClr>
              </a:outerShdw>
            </a:effectLst>
          </a:endParaRPr>
        </a:p>
      </dsp:txBody>
      <dsp:txXfrm>
        <a:off x="2519615" y="326348"/>
        <a:ext cx="4194513" cy="789460"/>
      </dsp:txXfrm>
    </dsp:sp>
    <dsp:sp modelId="{7BCB5C80-09A3-4614-9388-346F9E7159D8}">
      <dsp:nvSpPr>
        <dsp:cNvPr id="0" name=""/>
        <dsp:cNvSpPr/>
      </dsp:nvSpPr>
      <dsp:spPr>
        <a:xfrm>
          <a:off x="2429871" y="1265455"/>
          <a:ext cx="4194513" cy="6282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519615" y="1350712"/>
          <a:ext cx="4194513" cy="6282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519615" y="1350712"/>
        <a:ext cx="4194513" cy="628261"/>
      </dsp:txXfrm>
    </dsp:sp>
    <dsp:sp modelId="{CBAE42A1-B936-4940-9735-9C4CE55DB8C1}">
      <dsp:nvSpPr>
        <dsp:cNvPr id="0" name=""/>
        <dsp:cNvSpPr/>
      </dsp:nvSpPr>
      <dsp:spPr>
        <a:xfrm>
          <a:off x="56209" y="2131620"/>
          <a:ext cx="2604623" cy="30737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145953" y="2216877"/>
          <a:ext cx="2604623" cy="30737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Wetlands are areas of standing water that support aquatic plants. Marshes, swamps, and bogs are all considered wetlands. </a:t>
          </a:r>
        </a:p>
      </dsp:txBody>
      <dsp:txXfrm>
        <a:off x="145953" y="2216877"/>
        <a:ext cx="2604623" cy="3073745"/>
      </dsp:txXfrm>
    </dsp:sp>
    <dsp:sp modelId="{6100AE7B-E603-4395-8027-7EEFBB580D57}">
      <dsp:nvSpPr>
        <dsp:cNvPr id="0" name=""/>
        <dsp:cNvSpPr/>
      </dsp:nvSpPr>
      <dsp:spPr>
        <a:xfrm>
          <a:off x="2785041" y="2087405"/>
          <a:ext cx="3138175" cy="4251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2874784" y="2172661"/>
          <a:ext cx="3138175" cy="4251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Plant species adapted to the very moist and humid conditions are called hydrophytes. These include pond lilies, cattails, sedges, tamarack, and black spruce. </a:t>
          </a:r>
        </a:p>
        <a:p>
          <a:pPr lvl="0" algn="l" defTabSz="711200">
            <a:lnSpc>
              <a:spcPct val="90000"/>
            </a:lnSpc>
            <a:spcBef>
              <a:spcPct val="0"/>
            </a:spcBef>
            <a:spcAft>
              <a:spcPct val="35000"/>
            </a:spcAft>
          </a:pPr>
          <a:r>
            <a:rPr lang="en-US" sz="1600" kern="1200" dirty="0" smtClean="0">
              <a:solidFill>
                <a:schemeClr val="tx1">
                  <a:lumMod val="50000"/>
                </a:schemeClr>
              </a:solidFill>
            </a:rPr>
            <a:t>Wetlands have the highest species diversity of all ecosystems. Many species of amphibians, reptiles, birds</a:t>
          </a:r>
          <a:endParaRPr lang="es-CO" sz="1600" b="0" kern="1200" dirty="0">
            <a:solidFill>
              <a:schemeClr val="tx1">
                <a:lumMod val="50000"/>
              </a:schemeClr>
            </a:solidFill>
            <a:effectLst/>
          </a:endParaRPr>
        </a:p>
      </dsp:txBody>
      <dsp:txXfrm>
        <a:off x="2874784" y="2172661"/>
        <a:ext cx="3138175" cy="4251674"/>
      </dsp:txXfrm>
    </dsp:sp>
    <dsp:sp modelId="{73AC0626-2CC4-4701-A58C-D8FC56068C0E}">
      <dsp:nvSpPr>
        <dsp:cNvPr id="0" name=""/>
        <dsp:cNvSpPr/>
      </dsp:nvSpPr>
      <dsp:spPr>
        <a:xfrm>
          <a:off x="6103634" y="2104335"/>
          <a:ext cx="2950621" cy="44030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6193378" y="2189591"/>
          <a:ext cx="2950621" cy="44030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Wetlands are not considered freshwater ecosystems as there are some, such as salt marshes, that have high salt concentrations — these support different species of animals, such as shrimp, shellfish, and various grasses.</a:t>
          </a:r>
          <a:endParaRPr lang="es-CO" sz="1600" b="0" kern="1200" dirty="0">
            <a:solidFill>
              <a:schemeClr val="tx1">
                <a:lumMod val="50000"/>
              </a:schemeClr>
            </a:solidFill>
            <a:effectLst/>
          </a:endParaRPr>
        </a:p>
      </dsp:txBody>
      <dsp:txXfrm>
        <a:off x="6193378" y="2189591"/>
        <a:ext cx="2950621" cy="4403031"/>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9982BA-9BB5-4724-875D-76D8EEF0D490}">
      <dsp:nvSpPr>
        <dsp:cNvPr id="0" name=""/>
        <dsp:cNvSpPr/>
      </dsp:nvSpPr>
      <dsp:spPr>
        <a:xfrm>
          <a:off x="4526626" y="1989547"/>
          <a:ext cx="3147897" cy="212975"/>
        </a:xfrm>
        <a:custGeom>
          <a:avLst/>
          <a:gdLst/>
          <a:ahLst/>
          <a:cxnLst/>
          <a:rect l="0" t="0" r="0" b="0"/>
          <a:pathLst>
            <a:path>
              <a:moveTo>
                <a:pt x="0" y="0"/>
              </a:moveTo>
              <a:lnTo>
                <a:pt x="0" y="137314"/>
              </a:lnTo>
              <a:lnTo>
                <a:pt x="3147897" y="137314"/>
              </a:lnTo>
              <a:lnTo>
                <a:pt x="3147897" y="2129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977726-C545-49F4-9C17-228C72FA5885}">
      <dsp:nvSpPr>
        <dsp:cNvPr id="0" name=""/>
        <dsp:cNvSpPr/>
      </dsp:nvSpPr>
      <dsp:spPr>
        <a:xfrm>
          <a:off x="4526626" y="1989547"/>
          <a:ext cx="148559" cy="195856"/>
        </a:xfrm>
        <a:custGeom>
          <a:avLst/>
          <a:gdLst/>
          <a:ahLst/>
          <a:cxnLst/>
          <a:rect l="0" t="0" r="0" b="0"/>
          <a:pathLst>
            <a:path>
              <a:moveTo>
                <a:pt x="0" y="0"/>
              </a:moveTo>
              <a:lnTo>
                <a:pt x="0" y="120194"/>
              </a:lnTo>
              <a:lnTo>
                <a:pt x="148559" y="120194"/>
              </a:lnTo>
              <a:lnTo>
                <a:pt x="148559" y="195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E6561-E32B-4F2B-A3F6-E81F1CFD35FD}">
      <dsp:nvSpPr>
        <dsp:cNvPr id="0" name=""/>
        <dsp:cNvSpPr/>
      </dsp:nvSpPr>
      <dsp:spPr>
        <a:xfrm>
          <a:off x="1585157" y="1989547"/>
          <a:ext cx="2941468" cy="240566"/>
        </a:xfrm>
        <a:custGeom>
          <a:avLst/>
          <a:gdLst/>
          <a:ahLst/>
          <a:cxnLst/>
          <a:rect l="0" t="0" r="0" b="0"/>
          <a:pathLst>
            <a:path>
              <a:moveTo>
                <a:pt x="2941468" y="0"/>
              </a:moveTo>
              <a:lnTo>
                <a:pt x="2941468" y="164905"/>
              </a:lnTo>
              <a:lnTo>
                <a:pt x="0" y="164905"/>
              </a:lnTo>
              <a:lnTo>
                <a:pt x="0" y="2405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CF33F-11E3-4C73-9676-4486C7E7FEFB}">
      <dsp:nvSpPr>
        <dsp:cNvPr id="0" name=""/>
        <dsp:cNvSpPr/>
      </dsp:nvSpPr>
      <dsp:spPr>
        <a:xfrm>
          <a:off x="4480906" y="1116720"/>
          <a:ext cx="91440" cy="237532"/>
        </a:xfrm>
        <a:custGeom>
          <a:avLst/>
          <a:gdLst/>
          <a:ahLst/>
          <a:cxnLst/>
          <a:rect l="0" t="0" r="0" b="0"/>
          <a:pathLst>
            <a:path>
              <a:moveTo>
                <a:pt x="45720" y="0"/>
              </a:moveTo>
              <a:lnTo>
                <a:pt x="45720" y="237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1E384-9AC2-4CCE-B764-D7C1AA7A0DCD}">
      <dsp:nvSpPr>
        <dsp:cNvPr id="0" name=""/>
        <dsp:cNvSpPr/>
      </dsp:nvSpPr>
      <dsp:spPr>
        <a:xfrm>
          <a:off x="2405892" y="318422"/>
          <a:ext cx="4241466" cy="798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F7FB0F-9A98-4FA9-88BD-255D4F93CCFB}">
      <dsp:nvSpPr>
        <dsp:cNvPr id="0" name=""/>
        <dsp:cNvSpPr/>
      </dsp:nvSpPr>
      <dsp:spPr>
        <a:xfrm>
          <a:off x="2496640" y="404632"/>
          <a:ext cx="4241466" cy="7982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CO" sz="2600" b="1" kern="1200" dirty="0" smtClean="0">
              <a:solidFill>
                <a:schemeClr val="tx1">
                  <a:lumMod val="50000"/>
                </a:schemeClr>
              </a:solidFill>
              <a:effectLst>
                <a:outerShdw blurRad="38100" dist="38100" dir="2700000" algn="tl">
                  <a:srgbClr val="000000">
                    <a:alpha val="43137"/>
                  </a:srgbClr>
                </a:outerShdw>
              </a:effectLst>
            </a:rPr>
            <a:t>Coral </a:t>
          </a:r>
          <a:r>
            <a:rPr lang="es-CO" sz="2600" b="1" kern="1200" dirty="0" err="1" smtClean="0">
              <a:solidFill>
                <a:schemeClr val="tx1">
                  <a:lumMod val="50000"/>
                </a:schemeClr>
              </a:solidFill>
              <a:effectLst>
                <a:outerShdw blurRad="38100" dist="38100" dir="2700000" algn="tl">
                  <a:srgbClr val="000000">
                    <a:alpha val="43137"/>
                  </a:srgbClr>
                </a:outerShdw>
              </a:effectLst>
            </a:rPr>
            <a:t>reefs</a:t>
          </a:r>
          <a:endParaRPr lang="es-CO" sz="2600" b="1" kern="1200" dirty="0">
            <a:solidFill>
              <a:schemeClr val="tx1">
                <a:lumMod val="50000"/>
              </a:schemeClr>
            </a:solidFill>
            <a:effectLst>
              <a:outerShdw blurRad="38100" dist="38100" dir="2700000" algn="tl">
                <a:srgbClr val="000000">
                  <a:alpha val="43137"/>
                </a:srgbClr>
              </a:outerShdw>
            </a:effectLst>
          </a:endParaRPr>
        </a:p>
      </dsp:txBody>
      <dsp:txXfrm>
        <a:off x="2496640" y="404632"/>
        <a:ext cx="4241466" cy="798297"/>
      </dsp:txXfrm>
    </dsp:sp>
    <dsp:sp modelId="{7BCB5C80-09A3-4614-9388-346F9E7159D8}">
      <dsp:nvSpPr>
        <dsp:cNvPr id="0" name=""/>
        <dsp:cNvSpPr/>
      </dsp:nvSpPr>
      <dsp:spPr>
        <a:xfrm>
          <a:off x="2405892" y="1354253"/>
          <a:ext cx="4241466" cy="6352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6F118-8F90-4432-B340-BF4AA644EEA0}">
      <dsp:nvSpPr>
        <dsp:cNvPr id="0" name=""/>
        <dsp:cNvSpPr/>
      </dsp:nvSpPr>
      <dsp:spPr>
        <a:xfrm>
          <a:off x="2496640" y="1440463"/>
          <a:ext cx="4241466" cy="63529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CO" sz="2000" b="1" kern="1200" dirty="0" err="1" smtClean="0">
              <a:solidFill>
                <a:schemeClr val="tx1">
                  <a:lumMod val="50000"/>
                </a:schemeClr>
              </a:solidFill>
              <a:effectLst>
                <a:outerShdw blurRad="38100" dist="38100" dir="2700000" algn="tl">
                  <a:srgbClr val="000000">
                    <a:alpha val="43137"/>
                  </a:srgbClr>
                </a:outerShdw>
              </a:effectLst>
            </a:rPr>
            <a:t>Main</a:t>
          </a:r>
          <a:r>
            <a:rPr lang="es-CO" sz="2000" b="1" kern="1200" dirty="0" smtClean="0">
              <a:solidFill>
                <a:schemeClr val="tx1">
                  <a:lumMod val="50000"/>
                </a:schemeClr>
              </a:solidFill>
              <a:effectLst>
                <a:outerShdw blurRad="38100" dist="38100" dir="2700000" algn="tl">
                  <a:srgbClr val="000000">
                    <a:alpha val="43137"/>
                  </a:srgbClr>
                </a:outerShdw>
              </a:effectLst>
            </a:rPr>
            <a:t> </a:t>
          </a:r>
          <a:r>
            <a:rPr lang="es-CO" sz="2000" b="1" kern="1200" dirty="0" err="1" smtClean="0">
              <a:solidFill>
                <a:schemeClr val="tx1">
                  <a:lumMod val="50000"/>
                </a:schemeClr>
              </a:solidFill>
              <a:effectLst>
                <a:outerShdw blurRad="38100" dist="38100" dir="2700000" algn="tl">
                  <a:srgbClr val="000000">
                    <a:alpha val="43137"/>
                  </a:srgbClr>
                </a:outerShdw>
              </a:effectLst>
            </a:rPr>
            <a:t>Characteristics</a:t>
          </a:r>
          <a:r>
            <a:rPr lang="es-CO" sz="2000" kern="1200" dirty="0" smtClean="0">
              <a:solidFill>
                <a:schemeClr val="tx1">
                  <a:lumMod val="50000"/>
                </a:schemeClr>
              </a:solidFill>
            </a:rPr>
            <a:t>:</a:t>
          </a:r>
          <a:endParaRPr lang="es-CO" sz="2000" kern="1200" dirty="0">
            <a:solidFill>
              <a:schemeClr val="tx1">
                <a:lumMod val="50000"/>
              </a:schemeClr>
            </a:solidFill>
          </a:endParaRPr>
        </a:p>
      </dsp:txBody>
      <dsp:txXfrm>
        <a:off x="2496640" y="1440463"/>
        <a:ext cx="4241466" cy="635294"/>
      </dsp:txXfrm>
    </dsp:sp>
    <dsp:sp modelId="{CBAE42A1-B936-4940-9735-9C4CE55DB8C1}">
      <dsp:nvSpPr>
        <dsp:cNvPr id="0" name=""/>
        <dsp:cNvSpPr/>
      </dsp:nvSpPr>
      <dsp:spPr>
        <a:xfrm>
          <a:off x="57869" y="2230114"/>
          <a:ext cx="3054575" cy="42262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A51AD6-4CEB-415A-869C-E7EB07D112DB}">
      <dsp:nvSpPr>
        <dsp:cNvPr id="0" name=""/>
        <dsp:cNvSpPr/>
      </dsp:nvSpPr>
      <dsp:spPr>
        <a:xfrm>
          <a:off x="148617" y="2316324"/>
          <a:ext cx="3054575" cy="42262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Coral reefs are widely distributed in warm shallow waters. They can be found as barriers along continents (e.g., the Great Barrier Reef off Australia), fringing islands, and atolls.</a:t>
          </a:r>
        </a:p>
      </dsp:txBody>
      <dsp:txXfrm>
        <a:off x="148617" y="2316324"/>
        <a:ext cx="3054575" cy="4226286"/>
      </dsp:txXfrm>
    </dsp:sp>
    <dsp:sp modelId="{6100AE7B-E603-4395-8027-7EEFBB580D57}">
      <dsp:nvSpPr>
        <dsp:cNvPr id="0" name=""/>
        <dsp:cNvSpPr/>
      </dsp:nvSpPr>
      <dsp:spPr>
        <a:xfrm>
          <a:off x="3238044" y="2185403"/>
          <a:ext cx="2874282" cy="31744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F6D92-11A9-49D0-A89D-55C24AFFA33C}">
      <dsp:nvSpPr>
        <dsp:cNvPr id="0" name=""/>
        <dsp:cNvSpPr/>
      </dsp:nvSpPr>
      <dsp:spPr>
        <a:xfrm>
          <a:off x="3328792" y="2271614"/>
          <a:ext cx="2874282" cy="31744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Naturally, the dominant organisms in coral reefs are corals. Corals are interesting since they consist of both algae (</a:t>
          </a:r>
          <a:r>
            <a:rPr lang="en-US" sz="1600" kern="1200" dirty="0" err="1" smtClean="0">
              <a:solidFill>
                <a:schemeClr val="tx1">
                  <a:lumMod val="50000"/>
                </a:schemeClr>
              </a:solidFill>
            </a:rPr>
            <a:t>zooanthellae</a:t>
          </a:r>
          <a:r>
            <a:rPr lang="en-US" sz="1600" kern="1200" dirty="0" smtClean="0">
              <a:solidFill>
                <a:schemeClr val="tx1">
                  <a:lumMod val="50000"/>
                </a:schemeClr>
              </a:solidFill>
            </a:rPr>
            <a:t>) and tissues of animal polyp.</a:t>
          </a:r>
          <a:endParaRPr lang="es-CO" sz="1600" b="0" kern="1200" dirty="0">
            <a:solidFill>
              <a:schemeClr val="tx1">
                <a:lumMod val="50000"/>
              </a:schemeClr>
            </a:solidFill>
            <a:effectLst/>
          </a:endParaRPr>
        </a:p>
      </dsp:txBody>
      <dsp:txXfrm>
        <a:off x="3328792" y="2271614"/>
        <a:ext cx="2874282" cy="3174448"/>
      </dsp:txXfrm>
    </dsp:sp>
    <dsp:sp modelId="{73AC0626-2CC4-4701-A58C-D8FC56068C0E}">
      <dsp:nvSpPr>
        <dsp:cNvPr id="0" name=""/>
        <dsp:cNvSpPr/>
      </dsp:nvSpPr>
      <dsp:spPr>
        <a:xfrm>
          <a:off x="6295794" y="2202523"/>
          <a:ext cx="2757457" cy="26004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DD396-7C22-4995-AE9A-3E7EC2916A03}">
      <dsp:nvSpPr>
        <dsp:cNvPr id="0" name=""/>
        <dsp:cNvSpPr/>
      </dsp:nvSpPr>
      <dsp:spPr>
        <a:xfrm>
          <a:off x="6386542" y="2288733"/>
          <a:ext cx="2757457" cy="26004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solidFill>
                <a:schemeClr val="tx1">
                  <a:lumMod val="50000"/>
                </a:schemeClr>
              </a:solidFill>
            </a:rPr>
            <a:t>Besides corals, the fauna include several species of microorganisms, invertebrates, fishes, sea urchins, octopuses, and sea stars.</a:t>
          </a:r>
          <a:endParaRPr lang="es-CO" sz="1600" b="0" kern="1200" dirty="0">
            <a:solidFill>
              <a:schemeClr val="tx1">
                <a:lumMod val="50000"/>
              </a:schemeClr>
            </a:solidFill>
            <a:effectLst/>
          </a:endParaRPr>
        </a:p>
      </dsp:txBody>
      <dsp:txXfrm>
        <a:off x="6386542" y="2288733"/>
        <a:ext cx="2757457" cy="26004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0D2F3-E314-404C-8255-67727E3C4D5B}" type="datetimeFigureOut">
              <a:rPr lang="es-CO" smtClean="0"/>
              <a:pPr/>
              <a:t>05/06/2013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EEC71-A2C0-4898-94D4-2C474A2F1FD5}"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noProof="0" dirty="0"/>
          </a:p>
        </p:txBody>
      </p:sp>
      <p:sp>
        <p:nvSpPr>
          <p:cNvPr id="4" name="3 Marcador de número de diapositiva"/>
          <p:cNvSpPr>
            <a:spLocks noGrp="1"/>
          </p:cNvSpPr>
          <p:nvPr>
            <p:ph type="sldNum" sz="quarter" idx="10"/>
          </p:nvPr>
        </p:nvSpPr>
        <p:spPr/>
        <p:txBody>
          <a:bodyPr/>
          <a:lstStyle/>
          <a:p>
            <a:fld id="{CF7EEC71-A2C0-4898-94D4-2C474A2F1FD5}" type="slidenum">
              <a:rPr lang="es-CO" smtClean="0"/>
              <a:pPr/>
              <a:t>17</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6A5747-7644-4FB8-B83E-FB709DC0E4D7}" type="datetimeFigureOut">
              <a:rPr lang="es-CO" smtClean="0"/>
              <a:pPr/>
              <a:t>05/06/2013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6A1F9670-D981-49D7-954C-546F0743F25A}"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6000" b="-6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A5747-7644-4FB8-B83E-FB709DC0E4D7}" type="datetimeFigureOut">
              <a:rPr lang="es-CO" smtClean="0"/>
              <a:pPr/>
              <a:t>05/06/2013</a:t>
            </a:fld>
            <a:endParaRPr lang="es-CO"/>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F9670-D981-49D7-954C-546F0743F25A}"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ucmp.berkeley.edu/exhibits/biomes/freshwater.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3" Type="http://schemas.openxmlformats.org/officeDocument/2006/relationships/hyperlink" Target="http://www.cotf.edu/ete/modules/msese/earthsysflr/biomes.html" TargetMode="External"/><Relationship Id="rId2" Type="http://schemas.openxmlformats.org/officeDocument/2006/relationships/hyperlink" Target="http://www.schenectady.k12.ny.us/users/title3/Future%20Grant%20Projects/Projects/landbiomes/Russell%20Final%20Project/biomes_files/frame.htm" TargetMode="External"/><Relationship Id="rId1" Type="http://schemas.openxmlformats.org/officeDocument/2006/relationships/slideLayout" Target="../slideLayouts/slideLayout2.xml"/><Relationship Id="rId6" Type="http://schemas.openxmlformats.org/officeDocument/2006/relationships/hyperlink" Target="http://www.ucmp.berkeley.edu/exhibits/biomes/freshwater.php" TargetMode="External"/><Relationship Id="rId5" Type="http://schemas.openxmlformats.org/officeDocument/2006/relationships/hyperlink" Target="http://www.freeclubweb.com/powerpoints/science/biomes.html" TargetMode="External"/><Relationship Id="rId4" Type="http://schemas.openxmlformats.org/officeDocument/2006/relationships/hyperlink" Target="http://sites.schooltools.us/sites/CoolScience/fileuploads/_Land%20Biomes.sw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freeprintablecoloringpages.net/showcover/Landscapes/Forest_In_The_Mountain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ZGCZY47YS0" TargetMode="External"/><Relationship Id="rId2" Type="http://schemas.openxmlformats.org/officeDocument/2006/relationships/slideLayout" Target="../slideLayouts/slideLayout2.xml"/><Relationship Id="rId1" Type="http://schemas.openxmlformats.org/officeDocument/2006/relationships/video" Target="file:///C:\Users\amsarmientog\Documents\01%20pinos\science\ecosystems\Biomes%20of%20the%20World.avi"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707904" y="1124745"/>
            <a:ext cx="2808312" cy="2016224"/>
          </a:xfrm>
        </p:spPr>
        <p:txBody>
          <a:bodyPr>
            <a:normAutofit fontScale="90000"/>
          </a:bodyPr>
          <a:lstStyle/>
          <a:p>
            <a:r>
              <a:rPr lang="es-CO" b="1" dirty="0" smtClean="0">
                <a:solidFill>
                  <a:schemeClr val="accent3">
                    <a:lumMod val="75000"/>
                  </a:schemeClr>
                </a:solidFill>
                <a:effectLst>
                  <a:outerShdw blurRad="38100" dist="38100" dir="2700000" algn="tl">
                    <a:srgbClr val="000000">
                      <a:alpha val="43137"/>
                    </a:srgbClr>
                  </a:outerShdw>
                </a:effectLst>
                <a:latin typeface="Kristen ITC" pitchFamily="66" charset="0"/>
              </a:rPr>
              <a:t>BIOMES OF  THE WORLD </a:t>
            </a:r>
            <a:endParaRPr lang="es-CO" b="1" dirty="0">
              <a:solidFill>
                <a:schemeClr val="accent3">
                  <a:lumMod val="75000"/>
                </a:schemeClr>
              </a:solidFill>
              <a:effectLst>
                <a:outerShdw blurRad="38100" dist="38100" dir="2700000" algn="tl">
                  <a:srgbClr val="000000">
                    <a:alpha val="43137"/>
                  </a:srgbClr>
                </a:outerShdw>
              </a:effectLst>
              <a:latin typeface="Kristen ITC" pitchFamily="66" charset="0"/>
            </a:endParaRPr>
          </a:p>
        </p:txBody>
      </p:sp>
    </p:spTree>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6270" y="2675012"/>
          <a:ext cx="5616624" cy="3897579"/>
        </p:xfrm>
        <a:graphic>
          <a:graphicData uri="http://schemas.openxmlformats.org/drawingml/2006/table">
            <a:tbl>
              <a:tblPr>
                <a:effectLst>
                  <a:innerShdw blurRad="63500" dist="50800" dir="8100000">
                    <a:prstClr val="black">
                      <a:alpha val="50000"/>
                    </a:prstClr>
                  </a:innerShdw>
                </a:effectLst>
              </a:tblPr>
              <a:tblGrid>
                <a:gridCol w="5616624"/>
              </a:tblGrid>
              <a:tr h="34284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3206743">
                <a:tc>
                  <a:txBody>
                    <a:bodyPr/>
                    <a:lstStyle/>
                    <a:p>
                      <a:pPr marL="342900" lvl="0" indent="-342900">
                        <a:lnSpc>
                          <a:spcPct val="115000"/>
                        </a:lnSpc>
                        <a:spcAft>
                          <a:spcPts val="1000"/>
                        </a:spcAft>
                        <a:buSzPts val="1000"/>
                        <a:buFont typeface="Symbol"/>
                        <a:buChar char=""/>
                        <a:tabLst>
                          <a:tab pos="457200" algn="l"/>
                        </a:tabLst>
                      </a:pPr>
                      <a:r>
                        <a:rPr lang="en-US" sz="2000" dirty="0">
                          <a:solidFill>
                            <a:schemeClr val="tx1">
                              <a:lumMod val="25000"/>
                            </a:schemeClr>
                          </a:solidFill>
                          <a:latin typeface="+mj-lt"/>
                          <a:ea typeface="Times New Roman"/>
                          <a:cs typeface="Times New Roman"/>
                        </a:rPr>
                        <a:t>Amazon rainforests produce about 40% of the world's oxygen </a:t>
                      </a:r>
                      <a:endParaRPr lang="es-CO" sz="2000" dirty="0">
                        <a:solidFill>
                          <a:schemeClr val="tx1">
                            <a:lumMod val="25000"/>
                          </a:schemeClr>
                        </a:solidFill>
                        <a:latin typeface="+mj-lt"/>
                        <a:ea typeface="Calibri"/>
                        <a:cs typeface="Times New Roman"/>
                      </a:endParaRPr>
                    </a:p>
                    <a:p>
                      <a:pPr marL="342900" lvl="0" indent="-342900">
                        <a:lnSpc>
                          <a:spcPct val="115000"/>
                        </a:lnSpc>
                        <a:spcAft>
                          <a:spcPts val="1000"/>
                        </a:spcAft>
                        <a:buSzPts val="1000"/>
                        <a:buFont typeface="Symbol"/>
                        <a:buChar char=""/>
                        <a:tabLst>
                          <a:tab pos="457200" algn="l"/>
                        </a:tabLst>
                      </a:pPr>
                      <a:r>
                        <a:rPr lang="en-US" sz="2000" dirty="0">
                          <a:solidFill>
                            <a:schemeClr val="tx1">
                              <a:lumMod val="25000"/>
                            </a:schemeClr>
                          </a:solidFill>
                          <a:latin typeface="+mj-lt"/>
                          <a:ea typeface="Times New Roman"/>
                          <a:cs typeface="Times New Roman"/>
                        </a:rPr>
                        <a:t>One in four pharmaceuticals comes from a plant in the tropical rainforests </a:t>
                      </a:r>
                      <a:endParaRPr lang="es-CO" sz="2000" dirty="0">
                        <a:solidFill>
                          <a:schemeClr val="tx1">
                            <a:lumMod val="25000"/>
                          </a:schemeClr>
                        </a:solidFill>
                        <a:latin typeface="+mj-lt"/>
                        <a:ea typeface="Calibri"/>
                        <a:cs typeface="Times New Roman"/>
                      </a:endParaRPr>
                    </a:p>
                    <a:p>
                      <a:pPr marL="342900" lvl="0" indent="-342900">
                        <a:lnSpc>
                          <a:spcPct val="115000"/>
                        </a:lnSpc>
                        <a:spcAft>
                          <a:spcPts val="1000"/>
                        </a:spcAft>
                        <a:buSzPts val="1000"/>
                        <a:buFont typeface="Symbol"/>
                        <a:buChar char=""/>
                        <a:tabLst>
                          <a:tab pos="457200" algn="l"/>
                        </a:tabLst>
                      </a:pPr>
                      <a:r>
                        <a:rPr lang="en-US" sz="2000" dirty="0">
                          <a:solidFill>
                            <a:schemeClr val="tx1">
                              <a:lumMod val="25000"/>
                            </a:schemeClr>
                          </a:solidFill>
                          <a:latin typeface="+mj-lt"/>
                          <a:ea typeface="Times New Roman"/>
                          <a:cs typeface="Times New Roman"/>
                        </a:rPr>
                        <a:t>1400 rainforest plants are believed to offer cures for cancer </a:t>
                      </a:r>
                      <a:endParaRPr lang="es-CO" sz="2000" dirty="0">
                        <a:solidFill>
                          <a:schemeClr val="tx1">
                            <a:lumMod val="25000"/>
                          </a:schemeClr>
                        </a:solidFill>
                        <a:latin typeface="+mj-lt"/>
                        <a:ea typeface="Calibri"/>
                        <a:cs typeface="Times New Roman"/>
                      </a:endParaRPr>
                    </a:p>
                    <a:p>
                      <a:pPr marL="342900" lvl="0" indent="-342900">
                        <a:lnSpc>
                          <a:spcPct val="115000"/>
                        </a:lnSpc>
                        <a:spcAft>
                          <a:spcPts val="1000"/>
                        </a:spcAft>
                        <a:buSzPts val="1000"/>
                        <a:buFont typeface="Symbol"/>
                        <a:buChar char=""/>
                        <a:tabLst>
                          <a:tab pos="457200" algn="l"/>
                        </a:tabLst>
                      </a:pPr>
                      <a:r>
                        <a:rPr lang="en-US" sz="2000" dirty="0">
                          <a:solidFill>
                            <a:schemeClr val="tx1">
                              <a:lumMod val="25000"/>
                            </a:schemeClr>
                          </a:solidFill>
                          <a:latin typeface="+mj-lt"/>
                          <a:ea typeface="Times New Roman"/>
                          <a:cs typeface="Times New Roman"/>
                        </a:rPr>
                        <a:t>40% of tropical rainforests have already been lost in Latin America and Southeast Asia </a:t>
                      </a:r>
                      <a:endParaRPr lang="es-CO" sz="20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bl>
          </a:graphicData>
        </a:graphic>
      </p:graphicFrame>
      <p:sp>
        <p:nvSpPr>
          <p:cNvPr id="4" name="3 Marcador de contenido"/>
          <p:cNvSpPr>
            <a:spLocks noGrp="1"/>
          </p:cNvSpPr>
          <p:nvPr>
            <p:ph idx="1"/>
          </p:nvPr>
        </p:nvSpPr>
        <p:spPr>
          <a:xfrm>
            <a:off x="539552" y="620689"/>
            <a:ext cx="8229600" cy="2304256"/>
          </a:xfrm>
        </p:spPr>
        <p:txBody>
          <a:bodyPr>
            <a:normAutofit fontScale="77500" lnSpcReduction="20000"/>
          </a:bodyPr>
          <a:lstStyle/>
          <a:p>
            <a:r>
              <a:rPr lang="en-US" dirty="0" smtClean="0">
                <a:solidFill>
                  <a:schemeClr val="tx1">
                    <a:lumMod val="25000"/>
                  </a:schemeClr>
                </a:solidFill>
              </a:rPr>
              <a:t>Tropical rainforests are one of nature's treasures, and many of them are now at risk. We have already destroyed half of the world's original tropical rainforests! Just in a few decades, we can possibly witness the complete elimination of the world's rainforests. </a:t>
            </a:r>
            <a:endParaRPr lang="es-CO" dirty="0">
              <a:solidFill>
                <a:schemeClr val="tx1">
                  <a:lumMod val="25000"/>
                </a:schemeClr>
              </a:solidFill>
            </a:endParaRPr>
          </a:p>
        </p:txBody>
      </p:sp>
      <p:pic>
        <p:nvPicPr>
          <p:cNvPr id="1028" name="Picture 4" descr="Rainforest Landscape"/>
          <p:cNvPicPr>
            <a:picLocks noChangeAspect="1" noChangeArrowheads="1"/>
          </p:cNvPicPr>
          <p:nvPr/>
        </p:nvPicPr>
        <p:blipFill>
          <a:blip r:embed="rId2" cstate="print"/>
          <a:srcRect/>
          <a:stretch>
            <a:fillRect/>
          </a:stretch>
        </p:blipFill>
        <p:spPr bwMode="auto">
          <a:xfrm>
            <a:off x="5868144" y="2414415"/>
            <a:ext cx="3275856" cy="4516500"/>
          </a:xfrm>
          <a:prstGeom prst="rect">
            <a:avLst/>
          </a:prstGeom>
          <a:noFill/>
        </p:spPr>
      </p:pic>
    </p:spTree>
  </p:cSld>
  <p:clrMapOvr>
    <a:masterClrMapping/>
  </p:clrMapOvr>
  <p:transition>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95250" y="0"/>
          <a:ext cx="889248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7087" y="44624"/>
            <a:ext cx="9180138" cy="6857999"/>
          </a:xfrm>
          <a:prstGeom prst="rect">
            <a:avLst/>
          </a:prstGeom>
          <a:noFill/>
          <a:ln w="9525">
            <a:noFill/>
            <a:miter lim="800000"/>
            <a:headEnd/>
            <a:tailEnd/>
          </a:ln>
        </p:spPr>
      </p:pic>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0" y="2102431"/>
          <a:ext cx="6408712" cy="4717469"/>
        </p:xfrm>
        <a:graphic>
          <a:graphicData uri="http://schemas.openxmlformats.org/drawingml/2006/table">
            <a:tbl>
              <a:tblPr>
                <a:effectLst>
                  <a:innerShdw blurRad="63500" dist="50800" dir="8100000">
                    <a:prstClr val="black">
                      <a:alpha val="50000"/>
                    </a:prstClr>
                  </a:innerShdw>
                </a:effectLst>
              </a:tblPr>
              <a:tblGrid>
                <a:gridCol w="6408712"/>
              </a:tblGrid>
              <a:tr h="43121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4033277">
                <a:tc>
                  <a:txBody>
                    <a:bodyPr/>
                    <a:lstStyle/>
                    <a:p>
                      <a:pPr>
                        <a:buFont typeface="Arial" pitchFamily="34" charset="0"/>
                        <a:buChar char="•"/>
                      </a:pPr>
                      <a:r>
                        <a:rPr lang="en-US" sz="2000" dirty="0" smtClean="0">
                          <a:solidFill>
                            <a:schemeClr val="tx1">
                              <a:lumMod val="25000"/>
                            </a:schemeClr>
                          </a:solidFill>
                        </a:rPr>
                        <a:t>The taiga is prone to wildfires. Because of this, many trees have adapted to this by growing thick bark, which can protect the tree from a mild fire. </a:t>
                      </a:r>
                    </a:p>
                    <a:p>
                      <a:pPr>
                        <a:buFont typeface="Arial" pitchFamily="34" charset="0"/>
                        <a:buChar char="•"/>
                      </a:pPr>
                      <a:r>
                        <a:rPr lang="en-US" sz="2000" dirty="0" smtClean="0">
                          <a:solidFill>
                            <a:schemeClr val="tx1">
                              <a:lumMod val="25000"/>
                            </a:schemeClr>
                          </a:solidFill>
                        </a:rPr>
                        <a:t>The world's oldest trees can be found in the taiga. The bristlecone pines in California are a prime example. One of them is 4,600 years old! </a:t>
                      </a:r>
                    </a:p>
                    <a:p>
                      <a:pPr>
                        <a:buFont typeface="Arial" pitchFamily="34" charset="0"/>
                        <a:buChar char="•"/>
                      </a:pPr>
                      <a:r>
                        <a:rPr lang="en-US" sz="2000" dirty="0" smtClean="0">
                          <a:solidFill>
                            <a:schemeClr val="tx1">
                              <a:lumMod val="25000"/>
                            </a:schemeClr>
                          </a:solidFill>
                        </a:rPr>
                        <a:t>The trunks of the conifer trees are used to produce paper. </a:t>
                      </a:r>
                    </a:p>
                    <a:p>
                      <a:pPr>
                        <a:buFont typeface="Arial" pitchFamily="34" charset="0"/>
                        <a:buChar char="•"/>
                      </a:pPr>
                      <a:r>
                        <a:rPr lang="en-US" sz="2000" dirty="0" smtClean="0">
                          <a:solidFill>
                            <a:schemeClr val="tx1">
                              <a:lumMod val="25000"/>
                            </a:schemeClr>
                          </a:solidFill>
                        </a:rPr>
                        <a:t>The taiga has fewer plant and animals species than most other biomes. </a:t>
                      </a:r>
                    </a:p>
                    <a:p>
                      <a:pPr>
                        <a:buFont typeface="Arial" pitchFamily="34" charset="0"/>
                        <a:buChar char="•"/>
                      </a:pPr>
                      <a:r>
                        <a:rPr lang="en-US" sz="2000" dirty="0" smtClean="0">
                          <a:solidFill>
                            <a:schemeClr val="tx1">
                              <a:lumMod val="25000"/>
                            </a:schemeClr>
                          </a:solidFill>
                        </a:rPr>
                        <a:t>The taiga covers 11% of the earth. </a:t>
                      </a:r>
                    </a:p>
                    <a:p>
                      <a:pPr>
                        <a:buFont typeface="Arial" pitchFamily="34" charset="0"/>
                        <a:buChar char="•"/>
                      </a:pPr>
                      <a:r>
                        <a:rPr lang="en-US" sz="2000" dirty="0" smtClean="0">
                          <a:solidFill>
                            <a:schemeClr val="tx1">
                              <a:lumMod val="25000"/>
                            </a:schemeClr>
                          </a:solidFill>
                        </a:rPr>
                        <a:t>The Cree Indians have lived in the North American Taiga forest for centuries. </a:t>
                      </a:r>
                      <a:endParaRPr lang="en-US" sz="2000" dirty="0">
                        <a:solidFill>
                          <a:schemeClr val="tx1">
                            <a:lumMod val="25000"/>
                          </a:schemeClr>
                        </a:solidFill>
                      </a:endParaRPr>
                    </a:p>
                  </a:txBody>
                  <a:tcPr marL="9525" marR="9525" marT="9525" marB="9525">
                    <a:lnL>
                      <a:noFill/>
                    </a:lnL>
                    <a:lnR>
                      <a:noFill/>
                    </a:lnR>
                    <a:lnT>
                      <a:noFill/>
                    </a:lnT>
                    <a:lnB>
                      <a:noFill/>
                    </a:lnB>
                    <a:solidFill>
                      <a:schemeClr val="tx1">
                        <a:lumMod val="75000"/>
                      </a:schemeClr>
                    </a:solidFill>
                  </a:tcPr>
                </a:tc>
              </a:tr>
            </a:tbl>
          </a:graphicData>
        </a:graphic>
      </p:graphicFrame>
      <p:pic>
        <p:nvPicPr>
          <p:cNvPr id="31750" name="Picture 6" descr="http://us.123rf.com/400wm/400/400/avelkrieg/avelkrieg1302/avelkrieg130200011/17629222-una-ilustracion-que-representa-un-zorro-rojo-lindo-de-dibujos-animados.jpg"/>
          <p:cNvPicPr>
            <a:picLocks noChangeAspect="1" noChangeArrowheads="1"/>
          </p:cNvPicPr>
          <p:nvPr/>
        </p:nvPicPr>
        <p:blipFill>
          <a:blip r:embed="rId2" cstate="print"/>
          <a:srcRect/>
          <a:stretch>
            <a:fillRect/>
          </a:stretch>
        </p:blipFill>
        <p:spPr bwMode="auto">
          <a:xfrm>
            <a:off x="6125704" y="1"/>
            <a:ext cx="3018295" cy="2708920"/>
          </a:xfrm>
          <a:prstGeom prst="rect">
            <a:avLst/>
          </a:prstGeom>
          <a:noFill/>
        </p:spPr>
      </p:pic>
    </p:spTree>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6" name="AutoShape 2" descr="data:image/jpeg;base64,/9j/4AAQSkZJRgABAQAAAQABAAD/2wCEAAkGBxQTEhQUExQVFhUXGB8aGBgXGBgbGxocHR8cHx0bIBocHSggHx0lHxcaIjEjJSorLi4uGB8zODMsNygtLisBCgoKDg0OGxAQGywkICQvLDQsLywsNC8sLCwsLCwsLCwvLCw0LDQsLCwsLCwsLCwsLCwsLCw0LCwsNCwsLCwsLP/AABEIALcBEwMBIgACEQEDEQH/xAAbAAACAwEBAQAAAAAAAAAAAAAEBQADBgIBB//EADwQAAIBAgQEBAQFBAEEAQUAAAECEQMhAAQSMQUiQVEGE2FxMoGRoUKxwdHwFCNS4fEHFTNicjRTY4KS/8QAGQEAAwEBAQAAAAAAAAAAAAAAAQIDAAQF/8QAJhEAAgICAgMAAgIDAQAAAAAAAAECEQMhEjETQVEiYQRxMkKRI//aAAwDAQACEQMRAD8A+MZKiGmRMYKOTUbr9z++OOEUy097dCT1w4p5kHlfnPQgLe0AEkTG3zvvgN0QySaehWuTTt9zjz+lT/H7nBTAq2xBB6iDPt0x2glu5nY9e/8APUb4Nic39Km4emgNpE7G5n88XcKytEOfNol0HxAOysBIkgzv0uCL7YbV8vSGTLlCapaNWoACDeR1MmPpsZwppsRM2lZmNxOFXWhVOVdlOfydHzD5aws2BYmPn198GNw+h/8AbABuIZydhIEtEddjfr0xUKQNQDoSNrD5HDviRdlKVCieWNIARpBBBA1CQLE7HZu2Fm6SSNKb+lOf8O0KZJ8s6ZGkazzLYahJBOzG0wbYdcK4FkKiFmyosBH92rzEkCWPmALE9owoy7U20LUrPp0EAgk+W0Egabyga5I39JkFZTidRf7SDz0QarahIAkmN7Em99p2xHJCbhSbN+bWmMeLeGMhSVWWkpYkHSalb4TO7Bo7W7XOElDw1SbU60lZEHOS7aRNg0h/hm+/Q9Matc/QzTr3LKCmlSdKhoGlhDmANltvcxhT4grLSSrSVkIYC6TzMrbEztckE79zhcXJJJt2CMpLtsx9PhKMxVFkyFAkiSbE3Pf8+mG9Xw3Tpf8AkpDUwYeXqqF0KnS0wQBEEjf9ML8g8OpmDIO09d47Y0OWzXmV9StqLG5nQzzBb5SNsWyTcQ+RoXL4doMisqhSPj1M4N5iATcAAbdz6YT5nhKLVZIB0ncFr/XGp4rW1VDTZAq6p5ZEgwVk/wCO0E3/ACwm4TS8yuqqLs4AHuQAL+4wuKbathhKTfY7zHg6gKi6qaorAMpDuQVgmZaoI3AMkRBPvfU8MZOmSTliymBOurCkzeVYb8pi/UY+k+LeHqKYbyQNYkvpAMkCFkGQRBJm0W9MZPK8OeslRKQVoE6S0lYuH1TE2jpYeuOeWSalVglOSdWZulwHJKzK2XDDUCCatWykXsjSQN53BF7Y8Tw1kBTYuHVyAV5iVk6pAAM/4xqMiZIxtV8DV5RvNArtutrbzLTB1LeL7n1OFWY4C1HzFrU+UdfwkkkD4diYsJGxje9PI/o/KSMUvhylo1+WxVpVbP8AF2+KCN9p2wUPDlB6IZaEFQNTBqrXJsTeBIM/ljT1+FsUooofQqlj/cBuxJGlPwiDc9pOCf8Asb0wjoKlRY8ssgA1cwBULBAG1jMk+mM8vxm5N9MxfBPDtBy4eizkSJDMNMEcxWZNun647zvg4IuryWiNwSYM2kA8uxF52xpeB5daWazCszDSDNRVLaV1DXKEAtIMffD3LcToOHq5hjWV3FirMXIAGmAAB+JogAzGGcpJ2M5NHyOtwqnNk+7H/j29MU1eGoPwj5En9cbnO5BWqudIRWZitM6hpE8t46Ai09MMs54XikigAVB/5AqMB5cyKhYtzzO6gfCfc08gHL9nzSlwjVGlD9YAj1JwRV8PFCPMpsk/5SJjeO5vFuuNRmcmtA02WI13YFWWRfTYwen8MY94gI1VmqGoCSEEsp6QdPQb29MbyWJyl9MfQ4UjsygGQCQADJj0m383xVmMnTEQu9/im31tsfqMPVpwTUHIAbkNzpqJvYgzY2OE9dySSTOwn2gD7AYpF2aM3fZ5Q4UrKzRAmATOmdzf0F7TuO84GOUT/H7n98aHgekIC9S3mQKVzcj4wB8htjjjYok66bqRvphgR06gC+9iesxtjcvyqjc3dCJ8kg6Dadz++LM7w9U5dPOBe/062PcHHc/Sfr/L45zNQtJPb/geuKDKTvsSYmPYOJhTpGnA6+hiSuobFZIke4uMOdKVFZgVFQ/hNrC9jYEwOu9tsIOHDf5frgzAcb2c+SNyGFGo9T4lL6VgWJ0gAxYGNhvj3h9amGAqqWTrBgiJNveYvgXJVijghivqADbrYkA+2CqyoxXQFEDn3AmSZknbp06Wm+EcfXoi16CeLGkxmkxWFWzzM9bqpE9o9ML61dqhJZgCB9dgfmYH3xZnV5AQDpJtM9LR2t+uAlMYaEdBgtEAJ2x0CY3t6fngnKZYMrHVzArCxJMzPtH3wUcnTVzFXWumZClQZIGkzJWVBvFrb4bkhm0U5JbyWXtBkESIvb0G32x9C4f4fy7LsyvBbyElqliRZiAGWDPSYgxIxgQ2pYIBcEhZDSRG9o2iQe42i2GOTy1cgFXUysKCRcWkc2wuDf32xNzS7NGS9jPxBw1aLyvmrrUOlV0anNiGAUxKljc9ANiDdLxjM1Kiszqxcn+45WAGN9oiSFEbfD7nGjbI1Kq01FVKlcqwCbHSBIio0KY0nr3+S/jeYanl2y1VAtUVFLDSuoaVIMkGeoIkbMcbV2O1aM0lQhVBuASYt1tO21vthxR4lQOommfMYAA2CqZMm2+yiIuJ+dNDhLml5wXkHW3qNjJ3EbR98U5vhTIiuAb3kD1sJnfE5OE3VkKHlLiNBcrVkFqzRog8qWF5iZN+/wAPzKrwhR15inYkA6oWJsOmoQTMGD/vCxSZvMkz740nhfhp853DeWiCXa8gH8IIjmIDADrhJRUISr2GOjcZpVqa1K1ggjlU6ivYkAaQIEAEmBPYTpkr06WSdyFpmCgYEHVyyCJEkkDY9sZ7wdoJrF2/u6hAc8pWD8VjJ9573w1zuSasSxLPAmiCNKA7ggaZjlI3FrXjHLFJLfaCtAWbqAhMwlV5aDr0sQDT06m1aRfSuxmTIEXwT4uz8AE1NRIhtX+IsRoEAMCd7CSRIvgTglJn1UzWQEA6oEyUe20TYkSZgGAReF5zXnolCpV8x9ekswslJeYcwJDDlnc7bnFExvQPwTLVarlKZBDBRBF7xJknopY/iG8idn2R4OQxqkBqanTpPmsIJXcTKkFm2m8W3OOvDeWClomnUDcrDTaQogyTtDjub9dtbwrJlkDMzFWAYBu5vcfCTtJM37dWirdlcUEz5TnOHlsxU0kgPKiCea4IXaYJVd+wxdwHhhGZHmU3qiGKBSRL/wCQtJErE7b9AcfUOIeH6ZXVpUtuZEg97YywzdOjVIVakKI1F+YU93CD4dyWvPUDDJtOpaLTxKrTH9Hh9NA1VqCOVVRpWXYQPhINtQmPbGUzvG6R859Q1lhJuQQwJ8ud46kEdhY2xs+LZNf6RiqkLAIDMVNz6hgu5MRj5txviuURBSbLAlSxV6TIDY2BMGbRPttfDZY3+LOea9GR4zVFR9Yqa+b4XJtJnSJ/DfuOuOM/lqTin5dWSV1OgBGkjSNMkwTpk6thgXMstRajfiZhpBJLdyZgT8/pg1c3TorSiuSxIZ4Q8toj4hsCet53GGSaEAuJUisBYMkySxZgRYz0HNzARNhffCbOppdgGBGogEG0SfXb540WQzFMVmIpiog1GA5WRFmXUCQQQG9Y04ScRKszMbsTNrCDP4dNvT0xaL2DRxlChSoGLAxyaQplp2Ym4WJ2n2xW9MnU0aR0iSsnoDfp3PTfHVFqZEMpEAwyzuSI1CYKj0g33wfWpI4im7BQskSDteIhYIkzGr4vTBbpg6JluEU2fS1YUhpDE1AxsQSSNK3iB76hBN4C4nkTT1KdwL3Bm0hhHSCPv7CKgGkgyL2WxnoZIPoYHb1xxnCVDHVzEEQtvfUI9Tg2ZPaM2cTEOJgnaG8OG/y/XDNFHXf+fz5YW8OHxfL9cMKSkkDqdrgfc4z6ObL2Q0rxi1eQm0ja8Hfa/T/nHag6iHElZDAEAwOl/wAsdmoH0qSPTluWt1EsZwjZK2U10hRIudt7i8+mKBtH8tg3P0WRUDnVImnDSoE83L0k+1wcAjDRdoaO0EUqpgQBa5N5PqelvbHRpkjUTY2uIk9hFuuLaLsFIAsRpMnvLRc9Y+cYqDCRIFt8LexGyLTc889QCSe8x69DjScCyhD6pgASBrIIBkSpAkmQREb2wozGUKJTJI0MNQi8bjST0Njb1xovBjL5qywCAGYWTF7dx7DoR8uf+RJqDYkpF611qrp/uNW/DNtMEHv1BPfcThbxlPKdSxLEoCwfm1T69RYDebe+HHFMsKeaITUAWE6VKmD0A+IW1b2++EvibPDM5pEp6goCUk1nm/8A2PeSZOOfE22q6qx8e3+jd5DglMUUQGpTrFAZpmFIsbgyrdJIHX3wo4xwPMGm6Cp5iGCA4k2DBuZRAjV1HUdpw44bxzykalWUvW+GlBA0uFIC6Rc7iDsQN4x1T4usB6tFvL0gF9TStQTzFQY6AwLx03GOd84O07FV2fMuOZA0oDIUa1pBB73HX03740HgQUwr1KgRtMQtRgqsDPfc8pt64O/6h5OKYdWQ0mcaRA1g6by25Uepwi4Bwc1KTVdZARvhGrVAGokHuCQf1GO7ksmK3oqlqxrmePPTqalZFM20jUBawa0G0fr0w+4v4yPmCIJIVuUSpTT8MBZAmDcwIx85zdAhmM6hPxi4MzEnud8WZJl0kMYIIYC4neRygmTyxcbH5NHGqGUVR9Q8N1qbt5gqrRZTNXUdLiLhbj8UEmBsSDOOXWl/3FtDkO3OC8aQjBbGRIfUSIImGM4+c5rilVyupp0mVMCRJmZ+K9tydhgvLZ1fx6pbVrYObqwEIfY6iSZmfTCvCkmHikb7gfHV11TWcqyl9R1MRLEiABImR85bGz8PZwvRSpqUwssoIJAItAF52Bne+MF4aphqISitNmJiqGCvIZ25rDVyo2mTNiCI66WtW8uqi0qYSmS2mFqLUsL3Ngo9+mF0imOVDzxHxtaVOJ5jt369N8ZLK+ITDhUUVJ5G0ja5YSbF5Ci42F9hhH4xzslmBiG0Kp1BgB3BuL9Ox6WkCkHanS1uxm1NVS0EEl9Q2K7mLwt/R1bfIpLKnGojniGezWbVafmB0LFBTBVSxTdiZ6kSJibgYRVNVOi4ZVqBqdhqX+2tucqBI7aSRM7G2H+X8PKtKmazJqDNDK9QtosVbTEIAQb9ZFjgPNJlqMFWatV0nQ4W5j8TAk6iGVgQLwiz1OD+znf0wOeo05byyYBABK3Ow9h1wDnacldDEyBqtpCt26jte2NZxrKcrFedqrzqBABAuF8sXB6wT0jCrhlKkSgqOPKBl1BJYqpHKoizkSR0xSLFa2I0kBpAnt7b/wA9cBEnvjW5nN5ZMtWQ+Z5zH+24CBShJEuPiDadVhbmt1xlsqFLrq+HUNXtN/tOKxfbNVFpUJUZbEAx0bY4oqAd/lf9u+La5Gt9LcpJgyDIn0tOKSpwV9Mczjo0iyu3+IkkkD5X3O5jex7Y8GLamabyymo6YNu0jthmG9iAn0xMSPTEwDqDeGj4vl+uGCKWtI9JIt9cL+GDf5frg+cY5sn+R35zBtRMMPQdPSMX0aQYgSEczOoG/UEQCZO0R2+XfDaOppG8GLA3i1j0ti7OZghiSKYYAKQAV2EdLH1/LE5S3SIt+kA51mkKxnSIHtM7+5P8jFSpM7fz+bYldpOwFumOsrSLuqyJJi5t9YxRaRTpF+TplmgGBYfM2FvfF9bKinUem1yCRNulukiLdyMH0fDzFl1SEPWIgxaSdrx064uznCXp6tSf20PW5WdidgSZG1sc7yxbpMg5IV5vULaiygCLEC8E29CcEZLMhVFyCRJiBBExG3SPrgWsRJAMd5+1sdUo0jUrafaPpM/4x8sNJWtgNlw7i7HUpY1FYEeZBD7GFMyQp2M2F9xjO52Kufa0KasEDSIA3AvHTvBxzw/JeY4Qs4FttNmaAIUm/XY9vlPC+XBzahiq6dRJaIGhWNwbbjHMoxhya+FIqhrRzK6mAHltNqktG40zAhdjJtv0xr/D+dVBLstRmOo8y23NhJuQBAAkx1tgXxTQprWqVA/luqrpC/8AtvI9Dp2tHvhDmuFlMutYOukkgEBo1DuNPWBvHwm2OSSjkir1YtJlHjfPVKrqXjSfh0/DYQSPp6dbXxr/APpnSypyzGu2qGYmkZYFQF5yo6Ai5NhacfPuO53VSpLABUt1B3g/mTgzw/nDSy7uhioZH4oCmNRse3eRe42jujrGr+loyqNBfirN061dmQKgkaEWNrACVtIAsPYdMB8OoeXNWrly6OrImuYDH8dryPURf2wTlsk9StAps1QyI3JbmJMdbCTb1wxzXh/Npaui6Z5fMc6QSPw6TYkDeIEbRhZZF1YbbFXDfJZ4q8swdSLqAETGiNywAm9mNrXN4nwun/bFFTTIpgsajSXJLHUIFhoAO3WO+O1Wq9VaVEpIkl+xgSZAgXWxEfFcnAvF+DV6IDVdy0BSCQbb6tjERG4thozXVmTPRVejUp6BVpuSASxCg3gxpiF6ST0mReHOT47rqKrqVIgNe89eZpgEi/SMJjmqi0aKuQyM2oAXaF5N9I0i2mxPwzuMUcSrFk1BAosIUARAPKADOkDvP75pMzSHnEckWp1W11HUEsG0ORIA9SQIm57Y1HBuJ024bl0L0iyyGRyBADNJMbKF6kHHzfI8Vq0AQlQqtVGDbHV8QuL3O1xNz0OPfDVVS7CpqCkRCGGMRy9Zm1v2w2owdjLUTYeIEo0EWpSQ1UknWxGghuUKjAaiBe9pJBJ6Yz+SrCrVQu6LLAO3wqova0AgiNtrTGHmQo12gaanlqSUpO2qmN5Es2qwg2j4TbbAPGslr1agpZyCGHU3iDYlTaJttNsQ8kLom5RsZ5/J5SjSpGuzPV0LHlCFgtMeYDBMWtsCPfGM4ZlddVqYGmoJK6zEfMwJ239TgzLcJbSTGpQYcyeQXA1ASUv3Eb9MD8T10847KFBa6hIZSGEiPQx6H2xS0+mF76EfHKZBJZtTlrkEEEjqCpjtvf74B4WQKqEgEAzBMD641vjSi60VFSqtQyoAEEJC/BINjvbT8z0xSG4jf2nHRilzgKujS8XFGpUSpemkabDcrAG9hYbiQLYS5hk1HQARFpmRO1+sT26YtzFNimglQqDUAT39J33wMkFb79L7DrjQikuxV0XM9PQVK6XBB1CDsCI9usz0xXxN6bKPLkDRBBJJkbtMdewxyjSTNlA6D23+cYprRpaN/b0N/wAvrhktjR7EU4mPSpxMOdow4UPiAm8bd74a8PpA1AGAIvIJAwo4bHN3t+v+sNMvB+IsAF3AmCNiR26fPCy6OXL2y6rQu2gEC8ddt7+lsTzDpgkERYGNthE/pihjabX2/wCMSllmYEhSQPQ9P598CtbJV9KnSDc9MN/CvDfOrhSNhPWJtpkjYSfTCytSMaohSdMiY1ACRfrsfnhrwStop1itqgEhtV4HTSbG8Gb2m2Fyt8HXYZv8R5nON1ctWKtpq8ogEkafS3rJ+YB2jCzjHiarVdyGZUfdJnoJuAO38nCd6r1H1M0s1yT1/kY5cdO3X7YWGCEdtbJcUSpV1WAgfz98W3VZBnp2+2B0XFop/TFHQXRouG+IClJqbIjsYK1CFDJAsAdM+u/vN8J/D2e8utrjVyvIvBlSLgAyO47dsetlyqliN1t/PpgPhY5xvEGY7RH64iscOMq9jR2mbHOcVSqw0hhEk3Enci7KTIMRYbHvOPOHs1MeZVGoEzDSVaP8lF5nY2ib74b8A8Js9FaquDKsQDBAIIufQrud9rYR56rUQLTqOVHWI0zeDA7qdx3jHEnGT4xNXwX+LMxrFI+UEsRKiA+x1fcbT98OfCS68sFUA8zawyzI30IYMlgDMAmxscK/F2QNOllyWUkrsGmxCkGOxECYFwReBivw6TokEjmuRykAadm6H/VjjocU8Kr6N0j6bwHhtPLP59SmgSJVgXZlmwgRMmdMenrGE+byWYzeZ86SEIbTtKpMLaRNhJNjeDtgYccL0dNWaiq2rnb4yNrgTYEmxuQNgcbDgdDK1HLUKsBuYpEmBBIM9/1x59Tg7fY1tqkceGvDlHQTqJrTJLcwAkggrADahN9522wv8f0wuWZeUOlQMhVmkAnSV7DcW/8AX1GNFXyg16qdSNUBzqUQY5bATJm8nvv0zHjuiwyl+VdSBlDKRqNzpFyV5bSe3bBw5G5rYU6rQBwLItXNCnUKx/Tu4LKDIaxIjeCu5IPNYCJxX4k4elNVTLnlVSHqIG1VDygzJCjcmJnexxZwJnYKyAv5GXVAIJjWZI0gzJv2suPX8O1GcVHLU0JBEuCxed1pxIHbqIx0uST7C3WjH5jhrCAJJ07KsbnZt9gbzEER0xOBcTNMMpBKkhomBMEX+Xr23xv8vwvLoFD6ahYE2khpG7qIsR039xjBcGzHl5ippLJIZRpgGGMWuIiQcPDL5ItAT5JjynxBCGOl/LYyFBJHMZkxsQBHWbzh9l6DVEIU6b86tqaBG2mJJAn/APo7b4Q5KroYlApCQWYsLs0AiQdIhoM2N8W5jipcaAzuuoE02E3UXI9gBbsTiEou9EGhtw/jB1+UqMRIGlpIYbR8MLBJYG55YJicIPG+RSjm6bZePhDNsRqG/L0tFsD5ni7aooFgoghiTynSRaYAgbG0R2tgLimVzGia+r4gJe9iJkm5kzab/pSEWpLdfopHRX4sFLyUKPLkiQEIAte53uew6xjNcKpaqqAXvN/QT+mHniXOUWy+XSmkONRdu5EC03g7wQI+ds5QJ1CJmbRM47cMX46/vsKWmN6mV1iq4AAAO1hMG2ncXtHt8+OCZZHDlt123uTED3sfrgYVd9JPeBMT3P54nC6+l7sVAvyidvSfXDcZcWKumTM0WNQqBDEmwgfLp+mBCQA0jVIPWIPQ/wCsG5rQZZSZabNe3ee/X64Dr0CFLEWiJG0xtPfrh4vQ0BFPpiYk4mGO0N4f+L5frhtk6LNOgtqiwUG42Nx7/ScLOFLZ/l+uG3D1AKsHKsGA2MXnrP8AJwJPRzZXtnYXTIflYfhKb9dzsf8AXrjrL5pkMKQk7tF47e3pjW5bI06o8wL/AHBKuAZVvUg7mDMbzHrgLjfDKa0mJFXUEldV1BmSoIAgjV1tY45Vmi3TOa1ZmVzWhm0bH4Senr79f9Wxczo1L438zswGkj/5apJjSIjocLcWI38j746nBdlZRIUIxdQpNGuOWYkY9dwRE47pMGcCo7BepgmBFrdsaT0I2Ws3mOSBcm3QftgnJU9LBGp6mJm/UzAAMxpMROCMnRpoFq6l3NtQnY20gEgbzP1GCXzYJ1IoTe6n7RvAECD6TjllP0loSxrxrhdLQalNSNKMWpgEQSp/CxmAYmOg3xnPBuVNTMBF+Iq2kdzGwE3PWOsbHEz+ceGBctuNU3Kx/vb2x74IQNm6YLMu5lDDCAWMHoYU4WMZRxStjY1SPo3Djy1cuKmmoaYKHSAq78hYWvAMESL4xdcEN8WvaBINjsB7GTsOvTD3KcbQVHWuzMoOoQGd3N9MEEKsTaQLnCnM5Nq1UikkBiADaYPeO0RIgD5jHJiTi3Y1UJvECVTFSoynVEKDLAXiVgQLGPtbFPCayXDyDvIJv6H0+WHXHfC/9PQLGrSZpBZFYEgGADbvJ+QGA/CfCauZZ0onnVRUCzpBKkdZABAY3x2qcfHdj8GbPgmWDv5TJDKsaQR6kHYzNrnffrGNEmSTyC7qqtBWx5o2bVpER0k7HcmbL/D1Ko1Hy6yFnJ/tMCrQSN9ZYnoNrfXE45WqpuDpkWZpLbbtBjtEY8ycrlSZJ6/YfwrPhqi0gNUk2tYTMs0TaCb/AEGEv/UYFaMXADrMzdtJ5gIiCAu218EZPizUxzIVJnU4psxNrAwCSvNYkdfog8XcTNam8CIKFxtB2uCo7jacDDF+ROg461/Y5/6d/wD1jSQ2qgDAYgr8B6QLlz98apeG0WrC39unyKkjStmO+8X+Ub4+ZeHqpV1rEKR5QUSSTK8o2EqeWQTbb2xfmuJS88zBbqGEyCZv+cX2Pti2SDc9FZSXVG4zmayaB2UDzNJQk6l0iLKF22bHyfPVB/VVYiCdzMCYvAHf23wz4pm67IC9V1AYKqtYS03n4QAvrN+04S5dV/qSG5lIMlbxy6iREgxB7jF8GPgm79GT0N6dWqU0Uxb4pFomZMdRY3M/LHvCs6wqHZpMlSRpJkDaDO/wjHb5t2BVXLSI0tyqwW/wmJ9P3nHHDFCPreQkxUKAalWALLcEHYza/pg3adomM+QQP/HewJ5XLGCLgBeg9gJjHlautSm1M6jrOmmulmAJ2ZGE+xG1xgLNcQWnUmkWKhtQWrdZI+IrMTc3gdO+Oc34iekyGg4tPMaYEGLRJJtuJPa3ZfDJ1SNRis4pDlWBBBIIO4PWZ648yay6j16+mJnaxd2ZjLMxJ9TNzjnLmDbHpf6lH0HZlCTpWD7WE9bn264XgwcFPqMrawg7D036484hldBA1K1hdTMWFtuk4EWloSL9HiNBB0n1v07bWxTm2ENbT3H5b/z9Day1CofQEUjSNNj7xuQQDc4qzeUApk6gWiSDFhHfv6bnATVhjVmZOJj2P5OPMOdoz4Mski8GJtNu8fPDw5Py6hBbl21qAy+o3HW2EfBlbnK9Inv1j8sOalcsgkDl3UxJv7au/Xp9UkcuX/I03Bs+wICCA34rLcXsLDYbmwjfpgfinFZLLU2gyIVpjpqO8EbSb4By/FagEeWqiNIgAD5yplvT7Y74g9JqOtm54KqoAgk9bRH5Wvvjj8dSto5q2ZrBa5NoUiDqEiD7z+WBMaPKUW8gSLEWI6db9W62AI3+XbklxRebpCVAJuB85GD6WWVgYOuqYCqCAB8zv0Ee56Yq4pk6iHUyxq2gyNhbv1wIEfmN5E6vlv8AfArkrTJ1Z7UBkqbRi3J5hxIB9Np+2BXrE+/U98WUMwFERM73/bBcdDOLoOqAKmnm1QSwtERIIN+9/bFfh/M+XWVpIgG4idjG9omLY8TMAhxH4CB7478O5TzayoG0lpAMTB6SDaO84m1UJcgRWnZ9P4JkqVVRVFMKxWzQoVpn4r2MqLxFjeTY3PZmqvxFwNlqttLDYxKdG36xYTIT5fh2Yo0G814NN9QYVl5VUHlCBSZZiOv+2D8bqLkmqOoqLEanddRghSdEG+ozp/THiyi3LW1dCUYbj+e8zzbhBvoA3MiB7C5vt7YG8H8dbK1WdRJZCkR1MR9xhvUzyVC+sK1MgEhVVQCYkhwCRzWMd9r4xdCppcHsRPYwcerjgpQcWiql6PqOX8XjUXdqwAkBQAyzuecXHQ/D8+uO6/FTVE8wpM17wxi8XFoJB63wqoV8uNTwIg6VWecsLmSCAQDPuB2jDGtxGnVRUp5eSqqdbs1v8gT1uQP0xwSxJO1ElJKh5w3PaifLcox3iTIghAQFEn0n2jGe8V0201Cwps7oA3IwddN+uxgG/c4KyecApPsAL/gkCYA2vJB9Y+uPBmxWp6q7EbJFrBupP6iwgjpicIuMrSFT4md8N8XRChqHWqhgw0k6f8SLxq5miB0m+CuF0Hq6nppLC5Y6QCJnfud4gjl2xjWzbwKerlB+EQOvpvud5x9A4UpFLWaZaBzDUVCwTZjMzJF77D0x2Zo8N/S02hZx+s/keUTzK5On+2bdJ0nUSLdALnvjM8NzrpmfMhtYknRKna/tacabOVswP7lPSgc8qqbSRchn3Nh3m1zbGXfKVTmdDGKpYCZBuwEXn1F8Vw1xadBXVDzMZmojFtBUBjzaZhjeC1lBAvaDimlmCJV2BRhqsphzbe/ppnpGC81wCslPXVaoQGIPKXAgAyCpMC/bocMOG+HRTdWrmKYUHVKzcWYAkkwT23EYVzhFWZuNWIXSNUytzAvyjoD69L98L6zsV0wZJtb+b/rj6b4ip0KWXIfQ8iaenvB03DGbDewiLWxm/BKua1TyxJFMtqi6kEbE8okCL+t+heGdvG510D0fP6ohiCLzfDfIcIfyP6n8GvTAPN8rd5+hwqzTlnZjuxJPzvjX+E/ECU8u9KppOhtahjEgwCoGkyZkx/7Gx6VzSkoJxRp3Qo4flkYHYtHTrJ7X6fmMTjGUIoIdDcrwXJsZGw7jlmcE5TLNVrF0jmYtpDRC9Nltv1+mO+PpVFEo+ltJ1SCSY2J7b7+x6Yly/wDRbEXZbwjN03oBaioSq6V1TciJEk2kHb098CcZpZciolMEFdcBoBkAneTIsft8lGSzRVXUIGkGSRJA6xeB7xPrjzKZ40vMMAlqbIQezCLdjh/C1JtDKP5GZOJj3TiY6TvGPCapXXHUDb5/vg5asmTc+uFnD/xfLBuNSOfJFOQac6SIMbz1v7/P+d6K7iTpgDtijHpxlFIRRomNNwaqNIFyALsQIA/SLYzGDKeeZV0g27bfffrgTjyVGkafxQ1Ly10OHn4iT/cBFhMWIEx1P1xmnqzvN9774GZyRecV4XHj4qiagWVkAxXj0n1x5ipRKkScNvDOfWhXSqwnTeO52+0z8sKcMeCcMfMVPLT4iCRM9BPT0BwmVJxal0Fn0nPeP8vUosooEvFlqKCh2BNmkGCY9vXCDjmborRo0kqFovViyHaBpVrkR7+u0Z/NcJr0QGemyqSQGK2JG4B2JxTPIdW8W9/X0xx4v4uOLuIHFLoPr8SQGKdIBLdNTdLX6dRufU4RZsQ7e/8AP5vgg1rbDA+ZYEyABbpjshBR6Jx7GuRclVKxIj326X3xouB8aSmD5hBg2BP4TtEzN5+/fGY4dmtKEEW6HqPYYvK0mlub1tb262ge+JZMSmqYjXoeVuLqdKMQFRTq0kEMSSZ2gmGI7Wg4Hp8Ss5SmGDGAak6VHYAQLDaNo67YW5elSLBRMnreINuhn5Ys4lw56Ok02DpUB0ssmYgGQbqZxNYYJ0Oo3tCjOE+a0jSZmB0m9vrh1k+I1NZD1HIaCZJ2bc7i959xhJnKLioVYQ1pHyEX9owwp5OoGUmLmAZG/b7YrKMWlYezQcJrPU1BVUveWeI0wberbmD29MJuJ8uaQhhfSSVFgZ6AAQLbe2L8znHUBBKgADbcjdvfCTMMS4br3/XCwxK7Moe0fTKPG6jAIKh0gRNxIEwLfEDt+++OM3nab01UMhIkCRInqPQz1GMB/Wuep9MdrnnNiTH8/nzwsf48Y9AUZIa8Y4jUISnUuqTo76T0ntH87FcE8QilRq0tDNKu2oE2OkwSoGw6k3+VsIMzX1DsRvPX/eF9SqQDBImx9cUeKMo8WHYK5vi3K05bTtI/TFGO1cggiZ79cWrQ76GuUPlt8RDEwIMRPT397DFHF0qK51EnpMg/cY4qPq7/AJ4Eq7kdsTUPysnBbOMSqwg+2PXWDi+vleViJ2kSNxF8VKWtGdOPMenEwp1h3DvxfL9f588GYH4MRJ1bWmI2w+y2ZoKwJps6xcHTv6EftgN0ujmySqQpAn1xdVokKCVIvuQRfth8nHqVNf7dFZIi+3zi/wArfur4nxM1YmLbAAAD269vphVKTfWhFJv0L8X5bJvUICCZ9RgfDThvEnpKQNj6D8yD9sPK60GTa6OBwt4uAO1/2xfleBs+17xbqTsO8/tjqrnKjDUQxtM9BP6YuocbrfArtBgQDbpFtsSbyVojcjmpwEoSryDaxH39cWLwQRdW9wDH8vhoq5kwz1QD6cxEdDpuPTcG+0YOoU6qqXOaAAEkkAi94339MReWX0H5GZ4pwTy6XmBWAkC/c+9/4cE+BSf6lAp01GMIYBC2Mk9dpEevpB84xxotTemahqFiJBUACNiOs3jpgnwXwtxXpVTamrSzA7SoO/eHHthpOTxPkVinRra1XM5hFTyGZR8LKiibzBLqVKyAYABkCD3z+Q8MF64SsYmZUKZ2nb5jaYnD2rnQj1ULrp1FkdWAYiTb4tLTa/pPXCHiHGkJkVqwcE2MMBPZ5G/t9cc2NTWoqgJy6ZKvhFi7aaWY0BiJWmSIBj/Hp74Q8b4MtJAyljzRzQLXvET0++Hq8c1I6nMVmYkEE1NIEbgi89rHAuezdA5dqehXqnarrqEiOmk8vz2+2OmMpJqw8RT4dyiVGZXLCF1CGA233B6H7HGhXheTHxPUv/8AkUT8tGMlwuuEqoxQOs3UkgNNrkEQPnjVNTzDoSXUU9MgayFhSB3g6Z79PTByp33Qrhbuwg8IygIh3n5n8l/TDLL08sUVQ+oKYAhzdjJ6bn26DCTKZ1ySxr1NR+PQDqj/AOQMzCnf74VZzOnUxNR4PSTqItEwIm18S8cpa5MzxuttgvF3X+pqFTKhrdNo6R6Y3TPlHpUXopWeor0ywKU0UgRqUC0mDvjCcK4YaxJkAAqCevN2HXGqydSrlKqpWamsDchXgXG6z3P1HpimSK1T6Kwiq2bmrwXh2aGoq9GIsy6BBmDMQQdJ6xvj594j4Rl6WdFGk80uQM1zEm946X27YaZfjNN2HmV3WLBkVFJnpb8NtztMYzHEc0y5uTLFXUgGJIsQIuNonEsUJJ9spFJG+oeCsm//AI6yOY2DNPvcWxfS8AU1NtBETJcMI7xHpGMhT8Q5lmLLU0lZiAqwCRMQo27dAPTHGa49VJlmbl3YXJ6zqUgX/bCvFkf+xNwX1/8ATajwRS3Bo/Yduh98Z7xt4bSjlmqKEkMo5dMiT6AWscZ7M8XpsuxmACTBjuZ3EksT9OmBuLcUVsuqKZYtLEoA1gY5tRnfaOgwYYciknyE8Su7ENGlqMDrjS+LeDim6wPw3MQJBIMd72n0wi4XXC1FZtgQT7TJ+wx9rreKMtWQs2XRtSmAwTaJEt6du2OjLJxkiiintny3LU0enC0yXVea4G34vbb6jC/N5QaoCVdRJgEb+0CcbTifGsk4YLT8l5/8lJVv16QSTeRMECRjM1OMGmxAZaqmBDKNgZHN7/ztoN+gPHFbEFVI9tvnip25TvscOc9x1qhJZRBMkXg3J22G/TthfmMxIaFSINtKzt0O59MXV+zKjOnEx5iYx1B/Duvy/XBk4D4aPi+WDMFEJ9kxMTEwRSYteqxETyi+noPYYpx2qzgAYRks21Mkr+n8OLTxGoWZpN4DMAJid7WJ6YrWgoEsSCIlYGxMGJO4HQ98ViudJQRpnV2wtJihNTOObB3KXAnrHce0YtXOMUIes2jqoncbDaOuBKSJPNNrGDM+ot0974hBYjSB2gfTrgcUAKyVNJDKrMwMhSpKkAEmSDNt9tgZwbmuNMdKgJAgKBeBcR85P1xTliVZNTfITI9iLCR27nvg7+jolHfUyOBMb3BHpvfcW9sSk1ewpsXHO6hpfZbC1h6GOk/ztTUZCRIKgfF1Y3O0wLAgR6YHM3UE9yOnv7/7xY2RbRqkE9VvIHSTtf0nFNIzf0vyeZXS+uSBGhZtuN/kNx267YO4fCU/MKyJEgjl6gXPTe3vhYgCquqJa8dl7/P9Mc53iDOAstoFlUtIA7ewv9cBpvoyBq8amjaTH1w+y+Yp+TqaWMEKpMAMNPQbiDM+gEXnCCjTk3Mfz3GNVwXg7VND1KZakYuDGlOYEgdDKk9reoxssklsZOhZRylSqeRZBOwGx/gOLM/wk0Y1iGi6G/ytsd7Ht7Y1wygoU38kCP8AP/EgmCG9bC29jboqz2bpVavMTpiWa7Nqnm0kxbmMSek6sRjkbdroKVoz+Tz7qDcADpab9h8t5tiqtm5/Ed9xEfvHvi/ilMWUaDpA5gDqOq4B2lhO49MC5jJsoVoMEDp1i+LLi9ittDGhSpGmWerDGCoCmfU9vS/fCmoZqQWJEgTvbpbHDUmgk7fn/Pltinrh4xoNthjswPKZBMCRExtY22jEfibkEa2uZmYmO8b4qqVJHToAI9LH9/XHj02G6kHfaDHf/jGpAs5NQkRJO1sVuSd/bHhOIcMZHgOCaWZbbU0bf8Yo0Ht0nEVWExNt9+uM0EveowI+IH4r2ibgjvIg/PHFvQ/b5TjwVZI1XH7YsfLjRqDSbSO0z3v0wOgF2iid5k9rAexM/wA7YFzSJpOkk23I3t/Prisqd/vjirsfbGSCkJsTHpxMY6g3h34vl+uDcBcO6/L9cG4KIT7JiYmIcEUmLGqDoI3n67YrxMYxJxMTFtJCSBaSYvjAYVleGuw1xCCJJkAA7EnoDBw7pcMU0iUqaefRqZTonczUvEKy3gEy3QYzlRyYJmBt8rW+n54aa9KKWaVIlhMyfwyJvYC/T84zv6BUerpTmYEyvU2LehHS38nFa1TV5VEMT0JuDeN4AkD6YG4hnVZzpQIk2XUSQLfiO5tvGBVrsDIMHuIHp0wVB0Y0efrZWkqKql3AGpg0Dbbc3DX2nuMZ+pXJA9t7z/LYpZp98S5t9sGMOJiwIWIAJYx+QuN9hiynlDzauUqpaDAJjpfqZ23xdTHlgHY7ho7+s7WEfPHApmvVOm5J/EQD9zg2A5pnUyiAFB69vU7x0xpBnylMCQABp0mbkfi1bjYcgOkkg9MJ34NUFuvUbCNwZ6j2tgtsyFVFKmReTMFbiY6wS156YnOpdBi6CFzVRmABAaS0yWAETsZsbbj8OA62YalVAdSQBcGRqB6EdjOLcpmdJnXqXyyum8hbjTG25sPW0YT5/NF2Jkn3M7bfy2BGNsaTLBnecEWUMWgdPY/pthrTz1OqDJfzTfVErpAJJMnpHp17YzmO0b8rft+mKPGmKaGhTpE/CW6QCJJuVYQJ3ItewiTgTxS81ASioY2UAA7XsBN5F+2BmzSqw07CDa17T+t/Wcc8RzLOASLEmDf0mxJI3GFjFqVh9FNMjyzcSCLdT7W6e/XDbJZJ6lMgGDpZubUAVFoEDebfODhNlgJvGx322OGOW4iEIhqmnTdZgTAm0mRN++xw0k/RlpntbIBWFlCiQT8U2/x1XInpEfLAlfIlS0MsC4vGoTupMahbfthnSrea0FubT+IaxqEkW79JvY4qz1JiYVVE2jTNo7sLR798LGTumASnEBx7WplSVbcGD7jHGLDFjsDFvf8An83xwDiYspsDYj2gX6YAOjkuSIm2Kqux9sFZpB8QAUTECem5uScC1Nj7YwUKSRiYk+mPMA6QnKVgsz17YIGcB6H7fviYmNYriuz3+tHr9v3x5/Wr2P2/fExMaweNHn9cvY/b98T+tX1+2JiY1m4I9GeT/wBvt++LKfEEBMhh6iJH3xMTGN44lub40HYPBVvSIttbHGY4sXJLFid+n5THX74mJjG8cSn/ALgvr9sT+tX1+2JiYxvGiDOr2P2/fF9LiiAiQwjqov774mJjG8cSZviquSYInoAAPoPbBXD+L0qZ5tcEw0ATpIuPi98TEwGrVA8cQur4qSda+Zqk2IXSN4O8EkEg2/O1dfxBQKmEbVAH/jSBA3nVN/tiYmBwQXBMCqcZWOQMtr6ev1PytgU51ex+2JiYZaB40eDOr2P2/fEOeXsftiYmNYfHEhz6+v8APnif1g7H7fv64mJjWbxon9avY/b98e/1w2g+1v3xMTGs3jiXJxVVJIBJH+QBAjbrhhmPFGtFQtUKgRpYBgsiDpuI74mJgNJm8aFjZ5DB55/FYR6RfFX9avY4mJgm8aPf6wdj9v3x4c6vY/bExMazcEenOr2P2/fHL51SDviYmNZuCACcTExMYc//2Q=="/>
          <p:cNvSpPr>
            <a:spLocks noChangeAspect="1" noChangeArrowheads="1"/>
          </p:cNvSpPr>
          <p:nvPr/>
        </p:nvSpPr>
        <p:spPr bwMode="auto">
          <a:xfrm>
            <a:off x="0" y="-8429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es-CO"/>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8594" y="0"/>
            <a:ext cx="9161186" cy="6857999"/>
          </a:xfrm>
          <a:prstGeom prst="rect">
            <a:avLst/>
          </a:prstGeom>
          <a:noFill/>
          <a:ln w="9525">
            <a:noFill/>
            <a:miter lim="800000"/>
            <a:headEnd/>
            <a:tailEnd/>
          </a:ln>
        </p:spPr>
      </p:pic>
    </p:spTree>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2754338" y="2393504"/>
          <a:ext cx="6408712" cy="4464496"/>
        </p:xfrm>
        <a:graphic>
          <a:graphicData uri="http://schemas.openxmlformats.org/drawingml/2006/table">
            <a:tbl>
              <a:tblPr>
                <a:effectLst>
                  <a:innerShdw blurRad="63500" dist="50800" dir="8100000">
                    <a:prstClr val="black">
                      <a:alpha val="50000"/>
                    </a:prstClr>
                  </a:innerShdw>
                </a:effectLst>
              </a:tblPr>
              <a:tblGrid>
                <a:gridCol w="6408712"/>
              </a:tblGrid>
              <a:tr h="43121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4033277">
                <a:tc>
                  <a:txBody>
                    <a:bodyPr/>
                    <a:lstStyle/>
                    <a:p>
                      <a:pPr>
                        <a:buFont typeface="Arial" pitchFamily="34" charset="0"/>
                        <a:buChar char="•"/>
                      </a:pPr>
                      <a:r>
                        <a:rPr lang="en-US" sz="2000" dirty="0" smtClean="0">
                          <a:solidFill>
                            <a:schemeClr val="tx1">
                              <a:lumMod val="25000"/>
                            </a:schemeClr>
                          </a:solidFill>
                        </a:rPr>
                        <a:t>The temperate deciduous forest is a biome that is always changing.</a:t>
                      </a:r>
                      <a:endParaRPr lang="en-US" sz="2000" baseline="0" dirty="0" smtClean="0">
                        <a:solidFill>
                          <a:schemeClr val="tx1">
                            <a:lumMod val="25000"/>
                          </a:schemeClr>
                        </a:solidFill>
                      </a:endParaRPr>
                    </a:p>
                    <a:p>
                      <a:pPr>
                        <a:buFont typeface="Arial" pitchFamily="34" charset="0"/>
                        <a:buChar char="•"/>
                      </a:pPr>
                      <a:r>
                        <a:rPr lang="en-US" sz="2000" dirty="0" smtClean="0">
                          <a:solidFill>
                            <a:schemeClr val="tx1">
                              <a:lumMod val="25000"/>
                            </a:schemeClr>
                          </a:solidFill>
                        </a:rPr>
                        <a:t>Because the soil is very fertile and hardwood trees are good for building, this biome has some of the world's largest population centers in it.</a:t>
                      </a:r>
                    </a:p>
                    <a:p>
                      <a:pPr>
                        <a:buFont typeface="Arial" pitchFamily="34" charset="0"/>
                        <a:buChar char="•"/>
                      </a:pPr>
                      <a:r>
                        <a:rPr lang="en-US" sz="2000" dirty="0" smtClean="0">
                          <a:solidFill>
                            <a:schemeClr val="tx1">
                              <a:lumMod val="25000"/>
                            </a:schemeClr>
                          </a:solidFill>
                        </a:rPr>
                        <a:t>Insects, spiders, slugs, frogs, turtles and salamanders are common.</a:t>
                      </a:r>
                    </a:p>
                    <a:p>
                      <a:pPr>
                        <a:buFont typeface="Arial" pitchFamily="34" charset="0"/>
                        <a:buChar char="•"/>
                      </a:pPr>
                      <a:r>
                        <a:rPr lang="en-US" sz="2000" dirty="0" smtClean="0">
                          <a:solidFill>
                            <a:schemeClr val="tx1">
                              <a:lumMod val="25000"/>
                            </a:schemeClr>
                          </a:solidFill>
                        </a:rPr>
                        <a:t>Humans have often colonized places in the temperate deciduous forest, as well as harvesting the wood for timber. As a result, less than a quarter of the original forests are left.</a:t>
                      </a:r>
                    </a:p>
                    <a:p>
                      <a:pPr>
                        <a:buFont typeface="Arial" pitchFamily="34" charset="0"/>
                        <a:buChar char="•"/>
                      </a:pPr>
                      <a:r>
                        <a:rPr lang="en-US" sz="2000" dirty="0" smtClean="0">
                          <a:solidFill>
                            <a:schemeClr val="tx1">
                              <a:lumMod val="25000"/>
                            </a:schemeClr>
                          </a:solidFill>
                        </a:rPr>
                        <a:t>A deciduous forest has trees that lose most of</a:t>
                      </a:r>
                      <a:br>
                        <a:rPr lang="en-US" sz="2000" dirty="0" smtClean="0">
                          <a:solidFill>
                            <a:schemeClr val="tx1">
                              <a:lumMod val="25000"/>
                            </a:schemeClr>
                          </a:solidFill>
                        </a:rPr>
                      </a:br>
                      <a:r>
                        <a:rPr lang="en-US" sz="2000" dirty="0" smtClean="0">
                          <a:solidFill>
                            <a:schemeClr val="tx1">
                              <a:lumMod val="25000"/>
                            </a:schemeClr>
                          </a:solidFill>
                        </a:rPr>
                        <a:t>their foliage seasonally.</a:t>
                      </a:r>
                      <a:endParaRPr lang="en-US" sz="2000" dirty="0">
                        <a:solidFill>
                          <a:schemeClr val="tx1">
                            <a:lumMod val="25000"/>
                          </a:schemeClr>
                        </a:solidFill>
                      </a:endParaRPr>
                    </a:p>
                  </a:txBody>
                  <a:tcPr marL="9525" marR="9525" marT="9525" marB="9525">
                    <a:lnL>
                      <a:noFill/>
                    </a:lnL>
                    <a:lnR>
                      <a:noFill/>
                    </a:lnR>
                    <a:lnT>
                      <a:noFill/>
                    </a:lnT>
                    <a:lnB>
                      <a:noFill/>
                    </a:lnB>
                    <a:solidFill>
                      <a:schemeClr val="tx1">
                        <a:lumMod val="75000"/>
                      </a:schemeClr>
                    </a:solidFill>
                  </a:tcPr>
                </a:tc>
              </a:tr>
            </a:tbl>
          </a:graphicData>
        </a:graphic>
      </p:graphicFrame>
      <p:pic>
        <p:nvPicPr>
          <p:cNvPr id="33794" name="Picture 2" descr="http://www.kidcyber.com.au/IMAGES/raccoon.jpg"/>
          <p:cNvPicPr>
            <a:picLocks noChangeAspect="1" noChangeArrowheads="1"/>
          </p:cNvPicPr>
          <p:nvPr/>
        </p:nvPicPr>
        <p:blipFill>
          <a:blip r:embed="rId2" cstate="print"/>
          <a:srcRect/>
          <a:stretch>
            <a:fillRect/>
          </a:stretch>
        </p:blipFill>
        <p:spPr bwMode="auto">
          <a:xfrm>
            <a:off x="5796136" y="0"/>
            <a:ext cx="3347864" cy="2236270"/>
          </a:xfrm>
          <a:prstGeom prst="rect">
            <a:avLst/>
          </a:prstGeom>
          <a:noFill/>
        </p:spPr>
      </p:pic>
      <p:pic>
        <p:nvPicPr>
          <p:cNvPr id="33796" name="Picture 4" descr="Bear"/>
          <p:cNvPicPr>
            <a:picLocks noChangeAspect="1" noChangeArrowheads="1"/>
          </p:cNvPicPr>
          <p:nvPr/>
        </p:nvPicPr>
        <p:blipFill>
          <a:blip r:embed="rId3" cstate="print"/>
          <a:srcRect/>
          <a:stretch>
            <a:fillRect/>
          </a:stretch>
        </p:blipFill>
        <p:spPr bwMode="auto">
          <a:xfrm>
            <a:off x="-43735" y="2636912"/>
            <a:ext cx="2872685" cy="4221088"/>
          </a:xfrm>
          <a:prstGeom prst="rect">
            <a:avLst/>
          </a:prstGeom>
          <a:noFill/>
        </p:spPr>
      </p:pic>
    </p:spTree>
  </p:cSld>
  <p:clrMapOvr>
    <a:masterClrMapping/>
  </p:clrMapOvr>
  <p:transition>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114300" y="114300"/>
          <a:ext cx="8892480" cy="674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11575" y="0"/>
            <a:ext cx="9167148" cy="6857999"/>
          </a:xfrm>
          <a:prstGeom prst="rect">
            <a:avLst/>
          </a:prstGeom>
          <a:noFill/>
          <a:ln w="9525">
            <a:noFill/>
            <a:miter lim="800000"/>
            <a:headEnd/>
            <a:tailEnd/>
          </a:ln>
        </p:spPr>
      </p:pic>
    </p:spTree>
  </p:cSld>
  <p:clrMapOvr>
    <a:masterClrMapping/>
  </p:clrMapOvr>
  <p:transition>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0" y="2393504"/>
          <a:ext cx="6408712" cy="4464496"/>
        </p:xfrm>
        <a:graphic>
          <a:graphicData uri="http://schemas.openxmlformats.org/drawingml/2006/table">
            <a:tbl>
              <a:tblPr>
                <a:effectLst>
                  <a:innerShdw blurRad="63500" dist="50800" dir="8100000">
                    <a:prstClr val="black">
                      <a:alpha val="50000"/>
                    </a:prstClr>
                  </a:innerShdw>
                </a:effectLst>
              </a:tblPr>
              <a:tblGrid>
                <a:gridCol w="6408712"/>
              </a:tblGrid>
              <a:tr h="43121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4033277">
                <a:tc>
                  <a:txBody>
                    <a:bodyPr/>
                    <a:lstStyle/>
                    <a:p>
                      <a:pPr>
                        <a:buFont typeface="Arial" pitchFamily="34" charset="0"/>
                        <a:buChar char="•"/>
                      </a:pPr>
                      <a:r>
                        <a:rPr lang="en-US" sz="2000" dirty="0" smtClean="0"/>
                        <a:t>The word Tundra means "Tree less plain" </a:t>
                      </a:r>
                    </a:p>
                    <a:p>
                      <a:pPr>
                        <a:buFont typeface="Arial" pitchFamily="34" charset="0"/>
                        <a:buChar char="•"/>
                      </a:pPr>
                      <a:r>
                        <a:rPr lang="en-US" sz="2000" dirty="0" smtClean="0"/>
                        <a:t>The tundra is </a:t>
                      </a:r>
                      <a:r>
                        <a:rPr lang="en-US" sz="2000" dirty="0" err="1" smtClean="0"/>
                        <a:t>kown</a:t>
                      </a:r>
                      <a:r>
                        <a:rPr lang="en-US" sz="2000" dirty="0" smtClean="0"/>
                        <a:t> as the second most deadly environment in the world. </a:t>
                      </a:r>
                    </a:p>
                    <a:p>
                      <a:pPr>
                        <a:buFont typeface="Arial" pitchFamily="34" charset="0"/>
                        <a:buChar char="•"/>
                      </a:pPr>
                      <a:r>
                        <a:rPr lang="en-US" sz="2000" dirty="0" smtClean="0"/>
                        <a:t>The tundra is considered the coldest of all biomes. </a:t>
                      </a:r>
                    </a:p>
                    <a:p>
                      <a:pPr>
                        <a:buFont typeface="Arial" pitchFamily="34" charset="0"/>
                        <a:buChar char="•"/>
                      </a:pPr>
                      <a:r>
                        <a:rPr lang="en-US" sz="2000" dirty="0" smtClean="0"/>
                        <a:t>Only the top layer in the soil can thaw in the summer, which doesn't allow plants requiring a deep root structure to grow </a:t>
                      </a:r>
                    </a:p>
                    <a:p>
                      <a:pPr>
                        <a:buFont typeface="Arial" pitchFamily="34" charset="0"/>
                        <a:buChar char="•"/>
                      </a:pPr>
                      <a:r>
                        <a:rPr lang="en-US" sz="2000" dirty="0" smtClean="0"/>
                        <a:t>Some plants that live in the tundra are arctic moss, arctic willow, bearberries, caribou moss, and </a:t>
                      </a:r>
                      <a:r>
                        <a:rPr lang="en-US" sz="2000" dirty="0" err="1" smtClean="0"/>
                        <a:t>pasque</a:t>
                      </a:r>
                      <a:r>
                        <a:rPr lang="en-US" sz="2000" dirty="0" smtClean="0"/>
                        <a:t> flowers. </a:t>
                      </a:r>
                      <a:br>
                        <a:rPr lang="en-US" sz="2000" dirty="0" smtClean="0"/>
                      </a:br>
                      <a:endParaRPr lang="en-US" sz="2000" dirty="0">
                        <a:solidFill>
                          <a:schemeClr val="tx1">
                            <a:lumMod val="25000"/>
                          </a:schemeClr>
                        </a:solidFill>
                      </a:endParaRPr>
                    </a:p>
                  </a:txBody>
                  <a:tcPr marL="9525" marR="9525" marT="9525" marB="9525">
                    <a:lnL>
                      <a:noFill/>
                    </a:lnL>
                    <a:lnR>
                      <a:noFill/>
                    </a:lnR>
                    <a:lnT>
                      <a:noFill/>
                    </a:lnT>
                    <a:lnB>
                      <a:noFill/>
                    </a:lnB>
                    <a:solidFill>
                      <a:schemeClr val="tx1">
                        <a:lumMod val="75000"/>
                      </a:schemeClr>
                    </a:solidFill>
                  </a:tcPr>
                </a:tc>
              </a:tr>
            </a:tbl>
          </a:graphicData>
        </a:graphic>
      </p:graphicFrame>
      <p:pic>
        <p:nvPicPr>
          <p:cNvPr id="36866" name="Picture 2" descr="http://polarbearadventure.edublogs.org/files/2008/10/1096-11-3x5-360.jpg"/>
          <p:cNvPicPr>
            <a:picLocks noChangeAspect="1" noChangeArrowheads="1"/>
          </p:cNvPicPr>
          <p:nvPr/>
        </p:nvPicPr>
        <p:blipFill>
          <a:blip r:embed="rId2" cstate="print"/>
          <a:srcRect/>
          <a:stretch>
            <a:fillRect/>
          </a:stretch>
        </p:blipFill>
        <p:spPr bwMode="auto">
          <a:xfrm>
            <a:off x="5619628" y="0"/>
            <a:ext cx="3505323" cy="2276872"/>
          </a:xfrm>
          <a:prstGeom prst="rect">
            <a:avLst/>
          </a:prstGeom>
          <a:noFill/>
        </p:spPr>
      </p:pic>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a:t>What is a Biome?</a:t>
            </a:r>
            <a:r>
              <a:rPr lang="en-US" dirty="0"/>
              <a:t>  </a:t>
            </a:r>
            <a:endParaRPr lang="es-CO" dirty="0"/>
          </a:p>
        </p:txBody>
      </p:sp>
      <p:sp>
        <p:nvSpPr>
          <p:cNvPr id="3" name="2 Marcador de contenido"/>
          <p:cNvSpPr>
            <a:spLocks noGrp="1"/>
          </p:cNvSpPr>
          <p:nvPr>
            <p:ph idx="1"/>
          </p:nvPr>
        </p:nvSpPr>
        <p:spPr>
          <a:xfrm>
            <a:off x="224086" y="1412776"/>
            <a:ext cx="8748464" cy="5069160"/>
          </a:xfrm>
        </p:spPr>
        <p:txBody>
          <a:bodyPr>
            <a:normAutofit fontScale="85000" lnSpcReduction="20000"/>
          </a:bodyPr>
          <a:lstStyle/>
          <a:p>
            <a:r>
              <a:rPr lang="en-US" dirty="0"/>
              <a:t>A biome is a large </a:t>
            </a:r>
            <a:r>
              <a:rPr lang="en-US" dirty="0" smtClean="0"/>
              <a:t>area</a:t>
            </a:r>
          </a:p>
          <a:p>
            <a:pPr>
              <a:buNone/>
            </a:pPr>
            <a:r>
              <a:rPr lang="en-US" dirty="0" smtClean="0"/>
              <a:t>	 </a:t>
            </a:r>
            <a:r>
              <a:rPr lang="en-US" dirty="0"/>
              <a:t>with similar flora, fauna, </a:t>
            </a:r>
            <a:endParaRPr lang="en-US" dirty="0" smtClean="0"/>
          </a:p>
          <a:p>
            <a:pPr>
              <a:buNone/>
            </a:pPr>
            <a:r>
              <a:rPr lang="en-US" dirty="0" smtClean="0"/>
              <a:t>	and </a:t>
            </a:r>
            <a:r>
              <a:rPr lang="en-US" dirty="0"/>
              <a:t>microorganisms. </a:t>
            </a:r>
            <a:r>
              <a:rPr lang="en-US" dirty="0" smtClean="0"/>
              <a:t>Most</a:t>
            </a:r>
          </a:p>
          <a:p>
            <a:pPr>
              <a:buNone/>
            </a:pPr>
            <a:r>
              <a:rPr lang="en-US" dirty="0" smtClean="0"/>
              <a:t>	of </a:t>
            </a:r>
            <a:r>
              <a:rPr lang="en-US" dirty="0"/>
              <a:t>us are familiar </a:t>
            </a:r>
            <a:r>
              <a:rPr lang="en-US" b="1" dirty="0">
                <a:solidFill>
                  <a:schemeClr val="accent5">
                    <a:lumMod val="40000"/>
                    <a:lumOff val="60000"/>
                  </a:schemeClr>
                </a:solidFill>
              </a:rPr>
              <a:t>with </a:t>
            </a:r>
            <a:r>
              <a:rPr lang="en-US" b="1" dirty="0" smtClean="0">
                <a:solidFill>
                  <a:schemeClr val="accent5">
                    <a:lumMod val="40000"/>
                    <a:lumOff val="60000"/>
                  </a:schemeClr>
                </a:solidFill>
              </a:rPr>
              <a:t>the</a:t>
            </a:r>
          </a:p>
          <a:p>
            <a:pPr>
              <a:buNone/>
            </a:pPr>
            <a:r>
              <a:rPr lang="en-US" b="1" dirty="0" smtClean="0">
                <a:solidFill>
                  <a:schemeClr val="accent5">
                    <a:lumMod val="40000"/>
                    <a:lumOff val="60000"/>
                  </a:schemeClr>
                </a:solidFill>
              </a:rPr>
              <a:t>	t</a:t>
            </a:r>
            <a:r>
              <a:rPr lang="en-US" b="1" i="1" dirty="0" smtClean="0">
                <a:solidFill>
                  <a:schemeClr val="accent5">
                    <a:lumMod val="40000"/>
                    <a:lumOff val="60000"/>
                  </a:schemeClr>
                </a:solidFill>
              </a:rPr>
              <a:t>ropical </a:t>
            </a:r>
            <a:r>
              <a:rPr lang="en-US" b="1" i="1" dirty="0">
                <a:solidFill>
                  <a:schemeClr val="accent5">
                    <a:lumMod val="40000"/>
                    <a:lumOff val="60000"/>
                  </a:schemeClr>
                </a:solidFill>
              </a:rPr>
              <a:t>rainforests, </a:t>
            </a:r>
            <a:r>
              <a:rPr lang="en-US" b="1" i="1" dirty="0" smtClean="0">
                <a:solidFill>
                  <a:schemeClr val="accent5">
                    <a:lumMod val="40000"/>
                    <a:lumOff val="60000"/>
                  </a:schemeClr>
                </a:solidFill>
              </a:rPr>
              <a:t>tundra</a:t>
            </a:r>
          </a:p>
          <a:p>
            <a:pPr>
              <a:buNone/>
            </a:pPr>
            <a:r>
              <a:rPr lang="en-US" b="1" i="1" dirty="0" smtClean="0">
                <a:solidFill>
                  <a:schemeClr val="accent5">
                    <a:lumMod val="40000"/>
                    <a:lumOff val="60000"/>
                  </a:schemeClr>
                </a:solidFill>
              </a:rPr>
              <a:t>	in </a:t>
            </a:r>
            <a:r>
              <a:rPr lang="en-US" b="1" i="1" dirty="0">
                <a:solidFill>
                  <a:schemeClr val="accent5">
                    <a:lumMod val="40000"/>
                    <a:lumOff val="60000"/>
                  </a:schemeClr>
                </a:solidFill>
              </a:rPr>
              <a:t>the arctic regions, and </a:t>
            </a:r>
            <a:endParaRPr lang="en-US" b="1" i="1" dirty="0" smtClean="0">
              <a:solidFill>
                <a:schemeClr val="accent5">
                  <a:lumMod val="40000"/>
                  <a:lumOff val="60000"/>
                </a:schemeClr>
              </a:solidFill>
            </a:endParaRPr>
          </a:p>
          <a:p>
            <a:pPr>
              <a:buNone/>
            </a:pPr>
            <a:r>
              <a:rPr lang="en-US" b="1" i="1" dirty="0" smtClean="0">
                <a:solidFill>
                  <a:schemeClr val="accent5">
                    <a:lumMod val="40000"/>
                    <a:lumOff val="60000"/>
                  </a:schemeClr>
                </a:solidFill>
              </a:rPr>
              <a:t>	the </a:t>
            </a:r>
            <a:r>
              <a:rPr lang="en-US" b="1" i="1" dirty="0">
                <a:solidFill>
                  <a:schemeClr val="accent5">
                    <a:lumMod val="40000"/>
                    <a:lumOff val="60000"/>
                  </a:schemeClr>
                </a:solidFill>
              </a:rPr>
              <a:t>evergreen trees in the coniferous forests</a:t>
            </a:r>
            <a:r>
              <a:rPr lang="en-US" b="1" dirty="0">
                <a:solidFill>
                  <a:schemeClr val="accent5">
                    <a:lumMod val="40000"/>
                    <a:lumOff val="60000"/>
                  </a:schemeClr>
                </a:solidFill>
              </a:rPr>
              <a:t>. </a:t>
            </a:r>
            <a:endParaRPr lang="es-CO" b="1" dirty="0">
              <a:solidFill>
                <a:schemeClr val="accent5">
                  <a:lumMod val="40000"/>
                  <a:lumOff val="60000"/>
                </a:schemeClr>
              </a:solidFill>
            </a:endParaRPr>
          </a:p>
          <a:p>
            <a:r>
              <a:rPr lang="en-US" dirty="0"/>
              <a:t>Each of these large communities contain species that are adapted to its varying conditions of water</a:t>
            </a:r>
            <a:r>
              <a:rPr lang="en-US" dirty="0" smtClean="0"/>
              <a:t>, heat</a:t>
            </a:r>
            <a:r>
              <a:rPr lang="en-US" dirty="0"/>
              <a:t>, and soil.  </a:t>
            </a:r>
            <a:endParaRPr lang="en-US" dirty="0" smtClean="0"/>
          </a:p>
          <a:p>
            <a:r>
              <a:rPr lang="en-US" dirty="0" smtClean="0"/>
              <a:t>For </a:t>
            </a:r>
            <a:r>
              <a:rPr lang="en-US" dirty="0"/>
              <a:t>instance, polar bears thrive in the arctic while cactus plants have a thick skin to help preserve water in the hot desert.  </a:t>
            </a:r>
            <a:endParaRPr lang="es-CO" dirty="0"/>
          </a:p>
          <a:p>
            <a:endParaRPr lang="es-CO" dirty="0"/>
          </a:p>
        </p:txBody>
      </p:sp>
      <p:pic>
        <p:nvPicPr>
          <p:cNvPr id="15362" name="Picture 2" descr="http://t3.gstatic.com/images?q=tbn:ANd9GcT2JcOJprP2wuWDgT25L4l6TF8DuAUl4Xcwy7KRzDPTSJ3879WatyXrGnlv"/>
          <p:cNvPicPr>
            <a:picLocks noChangeAspect="1" noChangeArrowheads="1"/>
          </p:cNvPicPr>
          <p:nvPr/>
        </p:nvPicPr>
        <p:blipFill>
          <a:blip r:embed="rId2" cstate="print"/>
          <a:srcRect/>
          <a:stretch>
            <a:fillRect/>
          </a:stretch>
        </p:blipFill>
        <p:spPr bwMode="auto">
          <a:xfrm>
            <a:off x="5580112" y="1105694"/>
            <a:ext cx="3563888" cy="2777351"/>
          </a:xfrm>
          <a:prstGeom prst="rect">
            <a:avLst/>
          </a:prstGeom>
          <a:noFill/>
        </p:spPr>
      </p:pic>
    </p:spTree>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5589" y="0"/>
            <a:ext cx="9195179" cy="6858000"/>
          </a:xfrm>
          <a:prstGeom prst="rect">
            <a:avLst/>
          </a:prstGeom>
          <a:noFill/>
          <a:ln w="9525">
            <a:noFill/>
            <a:miter lim="800000"/>
            <a:headEnd/>
            <a:tailEnd/>
          </a:ln>
        </p:spPr>
      </p:pic>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38100" y="1925216"/>
          <a:ext cx="6408712" cy="4793669"/>
        </p:xfrm>
        <a:graphic>
          <a:graphicData uri="http://schemas.openxmlformats.org/drawingml/2006/table">
            <a:tbl>
              <a:tblPr>
                <a:effectLst>
                  <a:innerShdw blurRad="63500" dist="50800" dir="8100000">
                    <a:prstClr val="black">
                      <a:alpha val="50000"/>
                    </a:prstClr>
                  </a:innerShdw>
                </a:effectLst>
              </a:tblPr>
              <a:tblGrid>
                <a:gridCol w="6408712"/>
              </a:tblGrid>
              <a:tr h="43121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4033277">
                <a:tc>
                  <a:txBody>
                    <a:bodyPr/>
                    <a:lstStyle/>
                    <a:p>
                      <a:pPr lvl="0" algn="l">
                        <a:buFont typeface="Arial" pitchFamily="34" charset="0"/>
                        <a:buChar char="•"/>
                      </a:pPr>
                      <a:r>
                        <a:rPr lang="en-US" sz="1900" b="0" noProof="0" dirty="0" smtClean="0">
                          <a:solidFill>
                            <a:schemeClr val="tx1">
                              <a:lumMod val="25000"/>
                            </a:schemeClr>
                          </a:solidFill>
                          <a:effectLst/>
                        </a:rPr>
                        <a:t>Were once located on each continents except Antarctica. Now mostly converted</a:t>
                      </a:r>
                      <a:r>
                        <a:rPr lang="en-US" sz="1900" b="0" baseline="0" noProof="0" dirty="0" smtClean="0">
                          <a:solidFill>
                            <a:schemeClr val="tx1">
                              <a:lumMod val="25000"/>
                            </a:schemeClr>
                          </a:solidFill>
                          <a:effectLst/>
                        </a:rPr>
                        <a:t> to farm land or suburbs. </a:t>
                      </a:r>
                      <a:endParaRPr lang="en-US" sz="1900" b="0" noProof="0" dirty="0" smtClean="0">
                        <a:solidFill>
                          <a:schemeClr val="tx1">
                            <a:lumMod val="25000"/>
                          </a:schemeClr>
                        </a:solidFill>
                        <a:effectLst/>
                      </a:endParaRPr>
                    </a:p>
                    <a:p>
                      <a:pPr>
                        <a:buFont typeface="Arial" pitchFamily="34" charset="0"/>
                        <a:buChar char="•"/>
                      </a:pPr>
                      <a:r>
                        <a:rPr lang="en-US" sz="1900" b="0" dirty="0" smtClean="0">
                          <a:solidFill>
                            <a:schemeClr val="tx1">
                              <a:lumMod val="25000"/>
                            </a:schemeClr>
                          </a:solidFill>
                          <a:effectLst/>
                        </a:rPr>
                        <a:t>The grass land doesn't grow many trees due to high winds and fires.</a:t>
                      </a:r>
                    </a:p>
                    <a:p>
                      <a:pPr>
                        <a:buFont typeface="Arial" pitchFamily="34" charset="0"/>
                        <a:buChar char="•"/>
                      </a:pPr>
                      <a:r>
                        <a:rPr lang="en-US" sz="1900" b="0" kern="1200" dirty="0" smtClean="0">
                          <a:solidFill>
                            <a:schemeClr val="tx1">
                              <a:lumMod val="25000"/>
                            </a:schemeClr>
                          </a:solidFill>
                          <a:latin typeface="+mn-lt"/>
                          <a:ea typeface="+mn-ea"/>
                          <a:cs typeface="+mn-cs"/>
                        </a:rPr>
                        <a:t>There are 3 types of Grasslands; tall, short, and mixed.</a:t>
                      </a:r>
                    </a:p>
                    <a:p>
                      <a:pPr>
                        <a:buFont typeface="Arial" pitchFamily="34" charset="0"/>
                        <a:buChar char="•"/>
                      </a:pPr>
                      <a:r>
                        <a:rPr lang="en-US" sz="1900" b="0" kern="1200" dirty="0" smtClean="0">
                          <a:solidFill>
                            <a:schemeClr val="tx1">
                              <a:lumMod val="25000"/>
                            </a:schemeClr>
                          </a:solidFill>
                          <a:latin typeface="+mn-lt"/>
                          <a:ea typeface="+mn-ea"/>
                          <a:cs typeface="+mn-cs"/>
                        </a:rPr>
                        <a:t>Grasslands are threatened by fires because there is not a lot of rainfall so in the summer it gets very hot and the grass can catch on fire and spread very quickly.</a:t>
                      </a:r>
                    </a:p>
                    <a:p>
                      <a:pPr>
                        <a:buFont typeface="Arial" pitchFamily="34" charset="0"/>
                        <a:buChar char="•"/>
                      </a:pPr>
                      <a:r>
                        <a:rPr lang="en-US" sz="1900" b="0" kern="1200" dirty="0" smtClean="0">
                          <a:solidFill>
                            <a:schemeClr val="tx1">
                              <a:lumMod val="25000"/>
                            </a:schemeClr>
                          </a:solidFill>
                          <a:latin typeface="+mn-lt"/>
                          <a:ea typeface="+mn-ea"/>
                          <a:cs typeface="+mn-cs"/>
                        </a:rPr>
                        <a:t>Eurasia's grassland is the largest grassland in the world.</a:t>
                      </a:r>
                    </a:p>
                    <a:p>
                      <a:pPr>
                        <a:buFont typeface="Arial" pitchFamily="34" charset="0"/>
                        <a:buChar char="•"/>
                      </a:pPr>
                      <a:r>
                        <a:rPr lang="en-US" sz="1900" b="0" kern="1200" dirty="0" smtClean="0">
                          <a:solidFill>
                            <a:schemeClr val="tx1">
                              <a:lumMod val="25000"/>
                            </a:schemeClr>
                          </a:solidFill>
                          <a:latin typeface="+mn-lt"/>
                          <a:ea typeface="+mn-ea"/>
                          <a:cs typeface="+mn-cs"/>
                        </a:rPr>
                        <a:t>In some African grasslands there is a big problem with people shooting animals for fur.</a:t>
                      </a:r>
                    </a:p>
                  </a:txBody>
                  <a:tcPr marL="9525" marR="9525" marT="9525" marB="9525">
                    <a:lnL>
                      <a:noFill/>
                    </a:lnL>
                    <a:lnR>
                      <a:noFill/>
                    </a:lnR>
                    <a:lnT>
                      <a:noFill/>
                    </a:lnT>
                    <a:lnB>
                      <a:noFill/>
                    </a:lnB>
                    <a:solidFill>
                      <a:schemeClr val="tx1">
                        <a:lumMod val="75000"/>
                      </a:schemeClr>
                    </a:solidFill>
                  </a:tcPr>
                </a:tc>
              </a:tr>
            </a:tbl>
          </a:graphicData>
        </a:graphic>
      </p:graphicFrame>
      <p:pic>
        <p:nvPicPr>
          <p:cNvPr id="38914" name="Picture 2" descr="http://www.buzzle.com/img/articleImages/446376-5347-1.jpg"/>
          <p:cNvPicPr>
            <a:picLocks noChangeAspect="1" noChangeArrowheads="1"/>
          </p:cNvPicPr>
          <p:nvPr/>
        </p:nvPicPr>
        <p:blipFill>
          <a:blip r:embed="rId2" cstate="print"/>
          <a:srcRect/>
          <a:stretch>
            <a:fillRect/>
          </a:stretch>
        </p:blipFill>
        <p:spPr bwMode="auto">
          <a:xfrm>
            <a:off x="5593869" y="0"/>
            <a:ext cx="3550132" cy="2348880"/>
          </a:xfrm>
          <a:prstGeom prst="rect">
            <a:avLst/>
          </a:prstGeom>
          <a:noFill/>
        </p:spPr>
      </p:pic>
    </p:spTree>
  </p:cSld>
  <p:clrMapOvr>
    <a:masterClrMapping/>
  </p:clrMapOvr>
  <p:transition>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42334" y="0"/>
            <a:ext cx="9228667" cy="6858000"/>
          </a:xfrm>
          <a:prstGeom prst="rect">
            <a:avLst/>
          </a:prstGeom>
          <a:noFill/>
          <a:ln w="9525">
            <a:noFill/>
            <a:miter lim="800000"/>
            <a:headEnd/>
            <a:tailEnd/>
          </a:ln>
        </p:spPr>
      </p:pic>
    </p:spTree>
  </p:cSld>
  <p:clrMapOvr>
    <a:masterClrMapping/>
  </p:clrMapOvr>
  <p:transition>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95250" y="1179984"/>
          <a:ext cx="6408712" cy="4312096"/>
        </p:xfrm>
        <a:graphic>
          <a:graphicData uri="http://schemas.openxmlformats.org/drawingml/2006/table">
            <a:tbl>
              <a:tblPr>
                <a:effectLst>
                  <a:innerShdw blurRad="63500" dist="50800" dir="8100000">
                    <a:prstClr val="black">
                      <a:alpha val="50000"/>
                    </a:prstClr>
                  </a:innerShdw>
                </a:effectLst>
              </a:tblPr>
              <a:tblGrid>
                <a:gridCol w="6408712"/>
              </a:tblGrid>
              <a:tr h="416499">
                <a:tc>
                  <a:txBody>
                    <a:bodyPr/>
                    <a:lstStyle/>
                    <a:p>
                      <a:pPr algn="ctr">
                        <a:lnSpc>
                          <a:spcPct val="115000"/>
                        </a:lnSpc>
                        <a:spcAft>
                          <a:spcPts val="0"/>
                        </a:spcAft>
                      </a:pPr>
                      <a:r>
                        <a:rPr lang="es-CO" sz="1600" b="1" dirty="0" err="1">
                          <a:solidFill>
                            <a:schemeClr val="tx1">
                              <a:lumMod val="25000"/>
                            </a:schemeClr>
                          </a:solidFill>
                          <a:latin typeface="+mj-lt"/>
                          <a:ea typeface="Times New Roman"/>
                          <a:cs typeface="Times New Roman"/>
                        </a:rPr>
                        <a:t>Important</a:t>
                      </a:r>
                      <a:r>
                        <a:rPr lang="es-CO" sz="1600" b="1" dirty="0">
                          <a:solidFill>
                            <a:schemeClr val="tx1">
                              <a:lumMod val="25000"/>
                            </a:schemeClr>
                          </a:solidFill>
                          <a:latin typeface="+mj-lt"/>
                          <a:ea typeface="Times New Roman"/>
                          <a:cs typeface="Times New Roman"/>
                        </a:rPr>
                        <a:t> </a:t>
                      </a:r>
                      <a:r>
                        <a:rPr lang="es-CO" sz="1600" b="1" dirty="0" err="1">
                          <a:solidFill>
                            <a:schemeClr val="tx1">
                              <a:lumMod val="25000"/>
                            </a:schemeClr>
                          </a:solidFill>
                          <a:latin typeface="+mj-lt"/>
                          <a:ea typeface="Times New Roman"/>
                          <a:cs typeface="Times New Roman"/>
                        </a:rPr>
                        <a:t>Facts</a:t>
                      </a:r>
                      <a:endParaRPr lang="es-CO" sz="1600" dirty="0">
                        <a:solidFill>
                          <a:schemeClr val="tx1">
                            <a:lumMod val="25000"/>
                          </a:schemeClr>
                        </a:solidFill>
                        <a:latin typeface="+mj-lt"/>
                        <a:ea typeface="Calibri"/>
                        <a:cs typeface="Times New Roman"/>
                      </a:endParaRPr>
                    </a:p>
                  </a:txBody>
                  <a:tcPr marL="9525" marR="9525" marT="9525" marB="9525">
                    <a:lnL>
                      <a:noFill/>
                    </a:lnL>
                    <a:lnR>
                      <a:noFill/>
                    </a:lnR>
                    <a:lnT>
                      <a:noFill/>
                    </a:lnT>
                    <a:lnB>
                      <a:noFill/>
                    </a:lnB>
                    <a:solidFill>
                      <a:schemeClr val="tx1">
                        <a:lumMod val="75000"/>
                      </a:schemeClr>
                    </a:solidFill>
                  </a:tcPr>
                </a:tc>
              </a:tr>
              <a:tr h="3895597">
                <a:tc>
                  <a:txBody>
                    <a:bodyPr/>
                    <a:lstStyle/>
                    <a:p>
                      <a:pPr lvl="0" algn="l">
                        <a:buFont typeface="Arial" pitchFamily="34" charset="0"/>
                        <a:buChar char="•"/>
                      </a:pPr>
                      <a:r>
                        <a:rPr lang="en-US" sz="2000" b="0" kern="1200" dirty="0" smtClean="0">
                          <a:solidFill>
                            <a:schemeClr val="tx1">
                              <a:lumMod val="25000"/>
                            </a:schemeClr>
                          </a:solidFill>
                          <a:latin typeface="+mn-lt"/>
                          <a:ea typeface="+mn-ea"/>
                          <a:cs typeface="+mn-cs"/>
                        </a:rPr>
                        <a:t>Largest deserts:</a:t>
                      </a:r>
                      <a:r>
                        <a:rPr lang="en-US" sz="2000" b="0" kern="1200" baseline="0" dirty="0" smtClean="0">
                          <a:solidFill>
                            <a:schemeClr val="tx1">
                              <a:lumMod val="25000"/>
                            </a:schemeClr>
                          </a:solidFill>
                          <a:latin typeface="+mn-lt"/>
                          <a:ea typeface="+mn-ea"/>
                          <a:cs typeface="+mn-cs"/>
                        </a:rPr>
                        <a:t> Sahara, Gobi, Kalahari, Great Victoria and Great Sandy.</a:t>
                      </a:r>
                    </a:p>
                    <a:p>
                      <a:pPr lvl="0" algn="l">
                        <a:buFont typeface="Arial" pitchFamily="34" charset="0"/>
                        <a:buChar char="•"/>
                      </a:pPr>
                      <a:r>
                        <a:rPr lang="en-US" sz="2000" b="0" kern="1200" baseline="0" dirty="0" smtClean="0">
                          <a:solidFill>
                            <a:schemeClr val="tx1">
                              <a:lumMod val="25000"/>
                            </a:schemeClr>
                          </a:solidFill>
                          <a:latin typeface="+mn-lt"/>
                          <a:ea typeface="+mn-ea"/>
                          <a:cs typeface="+mn-cs"/>
                        </a:rPr>
                        <a:t>Ehen it does rain, there is usually a huge downpour, and desert flowers bloom.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1">
                              <a:lumMod val="25000"/>
                            </a:schemeClr>
                          </a:solidFill>
                          <a:latin typeface="+mn-lt"/>
                          <a:ea typeface="+mn-ea"/>
                          <a:cs typeface="+mn-cs"/>
                        </a:rPr>
                        <a:t>There are a number of different definitions to describe a desert but they are typically areas that receive extremely low amounts of rain.</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kern="1200" dirty="0" smtClean="0">
                          <a:solidFill>
                            <a:schemeClr val="tx1">
                              <a:lumMod val="25000"/>
                            </a:schemeClr>
                          </a:solidFill>
                          <a:latin typeface="+mn-lt"/>
                          <a:ea typeface="+mn-ea"/>
                          <a:cs typeface="+mn-cs"/>
                        </a:rPr>
                        <a:t>Around one third of the Earth's surface is covered in deserts.</a:t>
                      </a:r>
                    </a:p>
                    <a:p>
                      <a:r>
                        <a:rPr lang="en-US" sz="2000" kern="1200" dirty="0" smtClean="0">
                          <a:solidFill>
                            <a:schemeClr val="tx1">
                              <a:lumMod val="25000"/>
                            </a:schemeClr>
                          </a:solidFill>
                          <a:latin typeface="+mn-lt"/>
                          <a:ea typeface="+mn-ea"/>
                          <a:cs typeface="+mn-cs"/>
                        </a:rPr>
                        <a:t>Deserts often contain large mineral deposits.</a:t>
                      </a:r>
                    </a:p>
                    <a:p>
                      <a:r>
                        <a:rPr lang="en-US" sz="2000" kern="1200" dirty="0" smtClean="0">
                          <a:solidFill>
                            <a:schemeClr val="tx1">
                              <a:lumMod val="25000"/>
                            </a:schemeClr>
                          </a:solidFill>
                          <a:latin typeface="+mn-lt"/>
                          <a:ea typeface="+mn-ea"/>
                          <a:cs typeface="+mn-cs"/>
                        </a:rPr>
                        <a:t>Deserts can be good locations to farm solar energy.</a:t>
                      </a:r>
                    </a:p>
                  </a:txBody>
                  <a:tcPr marL="9525" marR="9525" marT="9525" marB="9525">
                    <a:lnL>
                      <a:noFill/>
                    </a:lnL>
                    <a:lnR>
                      <a:noFill/>
                    </a:lnR>
                    <a:lnT>
                      <a:noFill/>
                    </a:lnT>
                    <a:lnB>
                      <a:noFill/>
                    </a:lnB>
                    <a:solidFill>
                      <a:schemeClr val="tx1">
                        <a:lumMod val="75000"/>
                      </a:schemeClr>
                    </a:solidFill>
                  </a:tcPr>
                </a:tc>
              </a:tr>
            </a:tbl>
          </a:graphicData>
        </a:graphic>
      </p:graphicFrame>
      <p:pic>
        <p:nvPicPr>
          <p:cNvPr id="40964" name="Picture 4" descr="Camel"/>
          <p:cNvPicPr>
            <a:picLocks noChangeAspect="1" noChangeArrowheads="1"/>
          </p:cNvPicPr>
          <p:nvPr/>
        </p:nvPicPr>
        <p:blipFill>
          <a:blip r:embed="rId2" cstate="print"/>
          <a:srcRect/>
          <a:stretch>
            <a:fillRect/>
          </a:stretch>
        </p:blipFill>
        <p:spPr bwMode="auto">
          <a:xfrm>
            <a:off x="5400278" y="2253258"/>
            <a:ext cx="3919368" cy="4471392"/>
          </a:xfrm>
          <a:prstGeom prst="rect">
            <a:avLst/>
          </a:prstGeom>
          <a:noFill/>
        </p:spPr>
      </p:pic>
    </p:spTree>
  </p:cSld>
  <p:clrMapOvr>
    <a:masterClrMapping/>
  </p:clrMapOvr>
  <p:transition>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395536" y="5495925"/>
            <a:ext cx="7772400" cy="1362075"/>
          </a:xfrm>
        </p:spPr>
        <p:txBody>
          <a:bodyPr/>
          <a:lstStyle/>
          <a:p>
            <a:r>
              <a:rPr lang="es-CO" dirty="0" err="1" smtClean="0">
                <a:effectLst>
                  <a:outerShdw blurRad="38100" dist="38100" dir="2700000" algn="tl">
                    <a:srgbClr val="000000">
                      <a:alpha val="43137"/>
                    </a:srgbClr>
                  </a:outerShdw>
                </a:effectLst>
              </a:rPr>
              <a:t>Water</a:t>
            </a:r>
            <a:r>
              <a:rPr lang="es-CO" dirty="0" smtClean="0">
                <a:effectLst>
                  <a:outerShdw blurRad="38100" dist="38100" dir="2700000" algn="tl">
                    <a:srgbClr val="000000">
                      <a:alpha val="43137"/>
                    </a:srgbClr>
                  </a:outerShdw>
                </a:effectLst>
              </a:rPr>
              <a:t> </a:t>
            </a:r>
            <a:r>
              <a:rPr lang="es-CO" dirty="0" err="1" smtClean="0">
                <a:effectLst>
                  <a:outerShdw blurRad="38100" dist="38100" dir="2700000" algn="tl">
                    <a:srgbClr val="000000">
                      <a:alpha val="43137"/>
                    </a:srgbClr>
                  </a:outerShdw>
                </a:effectLst>
              </a:rPr>
              <a:t>biomes</a:t>
            </a:r>
            <a:endParaRPr lang="es-CO" dirty="0">
              <a:effectLst>
                <a:outerShdw blurRad="38100" dist="38100" dir="2700000" algn="tl">
                  <a:srgbClr val="000000">
                    <a:alpha val="43137"/>
                  </a:srgbClr>
                </a:outerShdw>
              </a:effectLst>
            </a:endParaRPr>
          </a:p>
        </p:txBody>
      </p:sp>
      <p:pic>
        <p:nvPicPr>
          <p:cNvPr id="10242" name="Picture 2" descr="http://science.pppst.com/biomes/banner_biomes.gif"/>
          <p:cNvPicPr>
            <a:picLocks noChangeAspect="1" noChangeArrowheads="1"/>
          </p:cNvPicPr>
          <p:nvPr/>
        </p:nvPicPr>
        <p:blipFill>
          <a:blip r:embed="rId2" cstate="print"/>
          <a:srcRect/>
          <a:stretch>
            <a:fillRect/>
          </a:stretch>
        </p:blipFill>
        <p:spPr bwMode="auto">
          <a:xfrm>
            <a:off x="1259632" y="734540"/>
            <a:ext cx="7185273" cy="4094289"/>
          </a:xfrm>
          <a:prstGeom prst="rect">
            <a:avLst/>
          </a:prstGeom>
          <a:noFill/>
        </p:spPr>
      </p:pic>
    </p:spTree>
  </p:cSld>
  <p:clrMapOvr>
    <a:masterClrMapping/>
  </p:clrMapOvr>
  <p:transition>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124745"/>
            <a:ext cx="8229600" cy="5001420"/>
          </a:xfrm>
        </p:spPr>
        <p:txBody>
          <a:bodyPr/>
          <a:lstStyle/>
          <a:p>
            <a:r>
              <a:rPr lang="en-US" smtClean="0"/>
              <a:t>Scientist</a:t>
            </a:r>
            <a:r>
              <a:rPr lang="en-US" smtClean="0"/>
              <a:t> group terrestrial biomes according to climate and </a:t>
            </a:r>
            <a:r>
              <a:rPr lang="en-US" smtClean="0"/>
              <a:t>vegetation.</a:t>
            </a:r>
            <a:endParaRPr lang="en-US" smtClean="0"/>
          </a:p>
          <a:p>
            <a:r>
              <a:rPr lang="en-US" smtClean="0"/>
              <a:t>Aquatic Ecosystems are grouped instead </a:t>
            </a:r>
            <a:r>
              <a:rPr lang="en-US" smtClean="0"/>
              <a:t>by:</a:t>
            </a:r>
            <a:endParaRPr lang="en-US" smtClean="0"/>
          </a:p>
          <a:p>
            <a:pPr lvl="1"/>
            <a:r>
              <a:rPr lang="en-US" smtClean="0"/>
              <a:t>Water </a:t>
            </a:r>
            <a:r>
              <a:rPr lang="en-US" smtClean="0"/>
              <a:t>salinity</a:t>
            </a:r>
            <a:endParaRPr lang="en-US" smtClean="0"/>
          </a:p>
          <a:p>
            <a:pPr lvl="1"/>
            <a:r>
              <a:rPr lang="en-US" smtClean="0"/>
              <a:t>Deph </a:t>
            </a:r>
            <a:endParaRPr lang="en-US" smtClean="0"/>
          </a:p>
          <a:p>
            <a:pPr lvl="1"/>
            <a:r>
              <a:rPr lang="en-US" smtClean="0"/>
              <a:t>Wheter the water is moving or </a:t>
            </a:r>
            <a:r>
              <a:rPr lang="en-US" smtClean="0"/>
              <a:t>standing</a:t>
            </a:r>
            <a:endParaRPr lang="en-US"/>
          </a:p>
        </p:txBody>
      </p:sp>
    </p:spTree>
  </p:cSld>
  <p:clrMapOvr>
    <a:masterClrMapping/>
  </p:clrMapOvr>
  <p:transition>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79388"/>
            <a:ext cx="8229600" cy="994122"/>
          </a:xfrm>
        </p:spPr>
        <p:txBody>
          <a:bodyPr/>
          <a:lstStyle/>
          <a:p>
            <a:r>
              <a:rPr lang="es-CO" dirty="0" err="1" smtClean="0"/>
              <a:t>Freshwater</a:t>
            </a:r>
            <a:r>
              <a:rPr lang="es-CO" dirty="0" smtClean="0"/>
              <a:t> </a:t>
            </a:r>
            <a:r>
              <a:rPr lang="es-CO" dirty="0" err="1" smtClean="0"/>
              <a:t>Biomes</a:t>
            </a:r>
            <a:endParaRPr lang="es-CO" dirty="0"/>
          </a:p>
        </p:txBody>
      </p:sp>
      <p:sp>
        <p:nvSpPr>
          <p:cNvPr id="5" name="4 Marcador de contenido"/>
          <p:cNvSpPr>
            <a:spLocks noGrp="1"/>
          </p:cNvSpPr>
          <p:nvPr>
            <p:ph idx="1"/>
          </p:nvPr>
        </p:nvSpPr>
        <p:spPr>
          <a:xfrm>
            <a:off x="457200" y="1196752"/>
            <a:ext cx="8229600" cy="5256583"/>
          </a:xfrm>
        </p:spPr>
        <p:txBody>
          <a:bodyPr>
            <a:normAutofit fontScale="92500" lnSpcReduction="10000"/>
          </a:bodyPr>
          <a:lstStyle/>
          <a:p>
            <a:pPr>
              <a:buNone/>
            </a:pPr>
            <a:r>
              <a:rPr lang="en-US" dirty="0" smtClean="0"/>
              <a:t>	Freshwater is defined as having a low salt concentration — usually less than 1%. Plants and animals in freshwater regions are adjusted to the low salt content and would not be able to survive in areas of high salt concentration (i.e., ocean). There are different types of freshwater regions:</a:t>
            </a:r>
          </a:p>
          <a:p>
            <a:pPr lvl="1"/>
            <a:r>
              <a:rPr lang="en-US" dirty="0" smtClean="0"/>
              <a:t>Ponds and lakes</a:t>
            </a:r>
          </a:p>
          <a:p>
            <a:pPr lvl="1"/>
            <a:r>
              <a:rPr lang="en-US" dirty="0" smtClean="0"/>
              <a:t>Streams and rivers</a:t>
            </a:r>
          </a:p>
          <a:p>
            <a:pPr lvl="1"/>
            <a:r>
              <a:rPr lang="en-US" dirty="0" smtClean="0"/>
              <a:t>Wetlands</a:t>
            </a:r>
          </a:p>
          <a:p>
            <a:pPr lvl="1" algn="r">
              <a:buNone/>
            </a:pPr>
            <a:r>
              <a:rPr lang="en-US" sz="1500" dirty="0" smtClean="0">
                <a:hlinkClick r:id="rId2"/>
              </a:rPr>
              <a:t>http://www.ucmp.berkeley.edu/exhibits/biomes/freshwater.php</a:t>
            </a:r>
            <a:r>
              <a:rPr lang="en-US" dirty="0" smtClean="0"/>
              <a:t> </a:t>
            </a:r>
          </a:p>
          <a:p>
            <a:endParaRPr lang="es-CO" dirty="0"/>
          </a:p>
        </p:txBody>
      </p:sp>
    </p:spTree>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o"/>
          <p:cNvGrpSpPr/>
          <p:nvPr/>
        </p:nvGrpSpPr>
        <p:grpSpPr>
          <a:xfrm>
            <a:off x="2543119" y="557232"/>
            <a:ext cx="3824102" cy="719744"/>
            <a:chOff x="2700858" y="97002"/>
            <a:chExt cx="3824102" cy="719744"/>
          </a:xfrm>
        </p:grpSpPr>
        <p:sp>
          <p:nvSpPr>
            <p:cNvPr id="5" name="4 Rectángulo redondeado"/>
            <p:cNvSpPr/>
            <p:nvPr/>
          </p:nvSpPr>
          <p:spPr>
            <a:xfrm>
              <a:off x="2700858" y="97002"/>
              <a:ext cx="3824102" cy="7197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2721939" y="118083"/>
              <a:ext cx="3781940" cy="677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a:r>
                <a:rPr lang="es-CO" sz="2400" b="1" dirty="0" err="1" smtClean="0">
                  <a:solidFill>
                    <a:schemeClr val="tx1">
                      <a:lumMod val="50000"/>
                    </a:schemeClr>
                  </a:solidFill>
                  <a:effectLst>
                    <a:outerShdw blurRad="38100" dist="38100" dir="2700000" algn="tl">
                      <a:srgbClr val="000000">
                        <a:alpha val="43137"/>
                      </a:srgbClr>
                    </a:outerShdw>
                  </a:effectLst>
                </a:rPr>
                <a:t>Lakes</a:t>
              </a:r>
              <a:r>
                <a:rPr lang="es-CO" sz="2400" b="1" dirty="0" smtClean="0">
                  <a:solidFill>
                    <a:schemeClr val="tx1">
                      <a:lumMod val="50000"/>
                    </a:schemeClr>
                  </a:solidFill>
                  <a:effectLst>
                    <a:outerShdw blurRad="38100" dist="38100" dir="2700000" algn="tl">
                      <a:srgbClr val="000000">
                        <a:alpha val="43137"/>
                      </a:srgbClr>
                    </a:outerShdw>
                  </a:effectLst>
                </a:rPr>
                <a:t> and </a:t>
              </a:r>
              <a:r>
                <a:rPr lang="es-CO" sz="2400" b="1" dirty="0" err="1" smtClean="0">
                  <a:solidFill>
                    <a:schemeClr val="tx1">
                      <a:lumMod val="50000"/>
                    </a:schemeClr>
                  </a:solidFill>
                  <a:effectLst>
                    <a:outerShdw blurRad="38100" dist="38100" dir="2700000" algn="tl">
                      <a:srgbClr val="000000">
                        <a:alpha val="43137"/>
                      </a:srgbClr>
                    </a:outerShdw>
                  </a:effectLst>
                </a:rPr>
                <a:t>ponds</a:t>
              </a:r>
              <a:r>
                <a:rPr lang="es-CO" sz="2400" b="1" dirty="0" smtClean="0">
                  <a:solidFill>
                    <a:schemeClr val="tx1">
                      <a:lumMod val="50000"/>
                    </a:schemeClr>
                  </a:solidFill>
                  <a:effectLst>
                    <a:outerShdw blurRad="38100" dist="38100" dir="2700000" algn="tl">
                      <a:srgbClr val="000000">
                        <a:alpha val="43137"/>
                      </a:srgbClr>
                    </a:outerShdw>
                  </a:effectLst>
                </a:rPr>
                <a:t> </a:t>
              </a:r>
              <a:endParaRPr lang="es-CO" sz="2400" b="1" dirty="0">
                <a:solidFill>
                  <a:schemeClr val="tx1">
                    <a:lumMod val="50000"/>
                  </a:schemeClr>
                </a:solidFill>
                <a:effectLst>
                  <a:outerShdw blurRad="38100" dist="38100" dir="2700000" algn="tl">
                    <a:srgbClr val="000000">
                      <a:alpha val="43137"/>
                    </a:srgbClr>
                  </a:outerShdw>
                </a:effectLst>
              </a:endParaRPr>
            </a:p>
          </p:txBody>
        </p:sp>
      </p:grpSp>
      <p:grpSp>
        <p:nvGrpSpPr>
          <p:cNvPr id="3" name="6 Grupo"/>
          <p:cNvGrpSpPr/>
          <p:nvPr/>
        </p:nvGrpSpPr>
        <p:grpSpPr>
          <a:xfrm>
            <a:off x="251520" y="1628800"/>
            <a:ext cx="8496944" cy="1152128"/>
            <a:chOff x="2700858" y="97002"/>
            <a:chExt cx="3824102" cy="885839"/>
          </a:xfrm>
        </p:grpSpPr>
        <p:sp>
          <p:nvSpPr>
            <p:cNvPr id="8" name="7 Rectángulo redondeado"/>
            <p:cNvSpPr/>
            <p:nvPr/>
          </p:nvSpPr>
          <p:spPr>
            <a:xfrm>
              <a:off x="2700858" y="97002"/>
              <a:ext cx="3824102" cy="7197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2721939" y="118083"/>
              <a:ext cx="3781940" cy="86475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r>
                <a:rPr lang="en-US" sz="2000" dirty="0" smtClean="0">
                  <a:solidFill>
                    <a:schemeClr val="tx1">
                      <a:lumMod val="50000"/>
                    </a:schemeClr>
                  </a:solidFill>
                </a:rPr>
                <a:t>Lakes are the deepest of fresh water systems</a:t>
              </a:r>
            </a:p>
            <a:p>
              <a:pPr lvl="0"/>
              <a:r>
                <a:rPr lang="en-US" sz="2000" dirty="0" smtClean="0">
                  <a:solidFill>
                    <a:schemeClr val="tx1">
                      <a:lumMod val="50000"/>
                    </a:schemeClr>
                  </a:solidFill>
                </a:rPr>
                <a:t>Lakes are fed by underground aquifer or stream</a:t>
              </a:r>
            </a:p>
            <a:p>
              <a:pPr lvl="0"/>
              <a:r>
                <a:rPr lang="en-US" sz="2000" dirty="0" smtClean="0">
                  <a:solidFill>
                    <a:schemeClr val="tx1">
                      <a:lumMod val="50000"/>
                    </a:schemeClr>
                  </a:solidFill>
                </a:rPr>
                <a:t>Ponds are fed by rainfall and may be seasonal.</a:t>
              </a:r>
            </a:p>
            <a:p>
              <a:pPr lvl="0" algn="ctr" defTabSz="1022350">
                <a:lnSpc>
                  <a:spcPct val="90000"/>
                </a:lnSpc>
                <a:spcBef>
                  <a:spcPct val="0"/>
                </a:spcBef>
                <a:spcAft>
                  <a:spcPct val="35000"/>
                </a:spcAft>
              </a:pPr>
              <a:endParaRPr lang="es-CO" sz="1900" b="1" kern="1200" dirty="0">
                <a:solidFill>
                  <a:schemeClr val="tx1">
                    <a:lumMod val="50000"/>
                  </a:schemeClr>
                </a:solidFill>
                <a:effectLst>
                  <a:outerShdw blurRad="38100" dist="38100" dir="2700000" algn="tl">
                    <a:srgbClr val="000000">
                      <a:alpha val="43137"/>
                    </a:srgbClr>
                  </a:outerShdw>
                </a:effectLst>
              </a:endParaRPr>
            </a:p>
          </p:txBody>
        </p:sp>
      </p:grpSp>
      <p:grpSp>
        <p:nvGrpSpPr>
          <p:cNvPr id="4" name="9 Grupo"/>
          <p:cNvGrpSpPr/>
          <p:nvPr/>
        </p:nvGrpSpPr>
        <p:grpSpPr>
          <a:xfrm>
            <a:off x="150238" y="2924944"/>
            <a:ext cx="8807497" cy="3600400"/>
            <a:chOff x="2699076" y="97002"/>
            <a:chExt cx="3963868" cy="782330"/>
          </a:xfrm>
        </p:grpSpPr>
        <p:sp>
          <p:nvSpPr>
            <p:cNvPr id="11" name="10 Rectángulo redondeado"/>
            <p:cNvSpPr/>
            <p:nvPr/>
          </p:nvSpPr>
          <p:spPr>
            <a:xfrm>
              <a:off x="2700858" y="97002"/>
              <a:ext cx="3824102" cy="78233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2699076" y="97002"/>
              <a:ext cx="3963868" cy="7823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r>
                <a:rPr lang="en-US" sz="2000" dirty="0" smtClean="0">
                  <a:solidFill>
                    <a:schemeClr val="tx1">
                      <a:lumMod val="50000"/>
                    </a:schemeClr>
                  </a:solidFill>
                </a:rPr>
                <a:t>Lakes and ponds are divided into three different “zones” which are usually determined by depth and distance from the shoreline.</a:t>
              </a:r>
              <a:endParaRPr lang="es-CO" sz="2000" dirty="0" smtClean="0">
                <a:solidFill>
                  <a:schemeClr val="tx1">
                    <a:lumMod val="50000"/>
                  </a:schemeClr>
                </a:solidFill>
              </a:endParaRPr>
            </a:p>
            <a:p>
              <a:pPr>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i="1" dirty="0" smtClean="0">
                  <a:solidFill>
                    <a:schemeClr val="tx1">
                      <a:lumMod val="50000"/>
                    </a:schemeClr>
                  </a:solidFill>
                  <a:effectLst>
                    <a:outerShdw blurRad="38100" dist="38100" dir="2700000" algn="tl">
                      <a:srgbClr val="000000">
                        <a:alpha val="43137"/>
                      </a:srgbClr>
                    </a:outerShdw>
                  </a:effectLst>
                </a:rPr>
                <a:t>littoral zone</a:t>
              </a:r>
              <a:r>
                <a:rPr lang="en-US" sz="2000" dirty="0" smtClean="0">
                  <a:solidFill>
                    <a:schemeClr val="tx1">
                      <a:lumMod val="50000"/>
                    </a:schemeClr>
                  </a:solidFill>
                </a:rPr>
                <a:t>: This zone is the warmest. It sustains a fairly diverse community, which can include several species of algae, rooted and floating aquatic plants, grazing snails, clams, insects, crustaceans, fishes, and amphibians. </a:t>
              </a:r>
            </a:p>
            <a:p>
              <a:pPr>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dirty="0" err="1" smtClean="0">
                  <a:solidFill>
                    <a:schemeClr val="tx1">
                      <a:lumMod val="50000"/>
                    </a:schemeClr>
                  </a:solidFill>
                  <a:effectLst>
                    <a:outerShdw blurRad="38100" dist="38100" dir="2700000" algn="tl">
                      <a:srgbClr val="000000">
                        <a:alpha val="43137"/>
                      </a:srgbClr>
                    </a:outerShdw>
                  </a:effectLst>
                </a:rPr>
                <a:t>limnetic</a:t>
              </a:r>
              <a:r>
                <a:rPr lang="en-US" sz="2000" b="1" dirty="0" smtClean="0">
                  <a:solidFill>
                    <a:schemeClr val="tx1">
                      <a:lumMod val="50000"/>
                    </a:schemeClr>
                  </a:solidFill>
                  <a:effectLst>
                    <a:outerShdw blurRad="38100" dist="38100" dir="2700000" algn="tl">
                      <a:srgbClr val="000000">
                        <a:alpha val="43137"/>
                      </a:srgbClr>
                    </a:outerShdw>
                  </a:effectLst>
                </a:rPr>
                <a:t> zone </a:t>
              </a:r>
              <a:r>
                <a:rPr lang="en-US" sz="2000" dirty="0" smtClean="0">
                  <a:solidFill>
                    <a:schemeClr val="tx1">
                      <a:lumMod val="50000"/>
                    </a:schemeClr>
                  </a:solidFill>
                </a:rPr>
                <a:t>is well-lighted (like the littoral zone) and is dominated by plankton, both phytoplankton and zooplankton.</a:t>
              </a:r>
            </a:p>
            <a:p>
              <a:pPr>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i="1" dirty="0" err="1" smtClean="0">
                  <a:solidFill>
                    <a:schemeClr val="tx1">
                      <a:lumMod val="50000"/>
                    </a:schemeClr>
                  </a:solidFill>
                  <a:effectLst>
                    <a:outerShdw blurRad="38100" dist="38100" dir="2700000" algn="tl">
                      <a:srgbClr val="000000">
                        <a:alpha val="43137"/>
                      </a:srgbClr>
                    </a:outerShdw>
                  </a:effectLst>
                </a:rPr>
                <a:t>profundal</a:t>
              </a:r>
              <a:r>
                <a:rPr lang="en-US" sz="2000" b="1" i="1" dirty="0" smtClean="0">
                  <a:solidFill>
                    <a:schemeClr val="tx1">
                      <a:lumMod val="50000"/>
                    </a:schemeClr>
                  </a:solidFill>
                  <a:effectLst>
                    <a:outerShdw blurRad="38100" dist="38100" dir="2700000" algn="tl">
                      <a:srgbClr val="000000">
                        <a:alpha val="43137"/>
                      </a:srgbClr>
                    </a:outerShdw>
                  </a:effectLst>
                </a:rPr>
                <a:t> zone</a:t>
              </a:r>
              <a:r>
                <a:rPr lang="en-US" sz="2000" b="1" dirty="0" smtClean="0">
                  <a:solidFill>
                    <a:schemeClr val="tx1">
                      <a:lumMod val="50000"/>
                    </a:schemeClr>
                  </a:solidFill>
                  <a:effectLst>
                    <a:outerShdw blurRad="38100" dist="38100" dir="2700000" algn="tl">
                      <a:srgbClr val="000000">
                        <a:alpha val="43137"/>
                      </a:srgbClr>
                    </a:outerShdw>
                  </a:effectLst>
                </a:rPr>
                <a:t>. </a:t>
              </a:r>
              <a:r>
                <a:rPr lang="en-US" sz="2000" dirty="0" smtClean="0">
                  <a:solidFill>
                    <a:schemeClr val="tx1">
                      <a:lumMod val="50000"/>
                    </a:schemeClr>
                  </a:solidFill>
                </a:rPr>
                <a:t>This zone is much colder and denser than the other two.</a:t>
              </a:r>
              <a:endParaRPr lang="es-CO" sz="2000" dirty="0" smtClean="0">
                <a:solidFill>
                  <a:schemeClr val="tx1">
                    <a:lumMod val="50000"/>
                  </a:schemeClr>
                </a:solidFill>
              </a:endParaRPr>
            </a:p>
            <a:p>
              <a:pPr lvl="0"/>
              <a:endParaRPr lang="es-CO" sz="2000" dirty="0" smtClean="0">
                <a:solidFill>
                  <a:schemeClr val="tx1">
                    <a:lumMod val="50000"/>
                  </a:schemeClr>
                </a:solidFill>
              </a:endParaRPr>
            </a:p>
            <a:p>
              <a:pPr lvl="0" algn="ctr" defTabSz="1022350">
                <a:lnSpc>
                  <a:spcPct val="90000"/>
                </a:lnSpc>
                <a:spcBef>
                  <a:spcPct val="0"/>
                </a:spcBef>
                <a:spcAft>
                  <a:spcPct val="35000"/>
                </a:spcAft>
              </a:pPr>
              <a:endParaRPr lang="es-CO" sz="1900" b="1" kern="1200" dirty="0">
                <a:solidFill>
                  <a:schemeClr val="tx1">
                    <a:lumMod val="50000"/>
                  </a:schemeClr>
                </a:solidFill>
                <a:effectLst>
                  <a:outerShdw blurRad="38100" dist="38100" dir="2700000" algn="tl">
                    <a:srgbClr val="000000">
                      <a:alpha val="43137"/>
                    </a:srgbClr>
                  </a:outerShdw>
                </a:effectLst>
              </a:endParaRPr>
            </a:p>
          </p:txBody>
        </p:sp>
      </p:gr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980728"/>
          </a:xfrm>
        </p:spPr>
        <p:txBody>
          <a:bodyPr>
            <a:normAutofit/>
          </a:bodyPr>
          <a:lstStyle/>
          <a:p>
            <a:r>
              <a:rPr lang="en-US" b="1" dirty="0"/>
              <a:t>What is an Ecosystem?</a:t>
            </a:r>
            <a:r>
              <a:rPr lang="en-US" dirty="0"/>
              <a:t>  </a:t>
            </a:r>
            <a:endParaRPr lang="es-CO" dirty="0"/>
          </a:p>
        </p:txBody>
      </p:sp>
      <p:sp>
        <p:nvSpPr>
          <p:cNvPr id="3" name="2 Marcador de contenido"/>
          <p:cNvSpPr>
            <a:spLocks noGrp="1"/>
          </p:cNvSpPr>
          <p:nvPr>
            <p:ph idx="1"/>
          </p:nvPr>
        </p:nvSpPr>
        <p:spPr>
          <a:xfrm>
            <a:off x="457200" y="1052736"/>
            <a:ext cx="8229600" cy="5544615"/>
          </a:xfrm>
        </p:spPr>
        <p:txBody>
          <a:bodyPr>
            <a:noAutofit/>
          </a:bodyPr>
          <a:lstStyle/>
          <a:p>
            <a:r>
              <a:rPr lang="en-US" sz="2200" dirty="0"/>
              <a:t>Most of us are confused when </a:t>
            </a:r>
            <a:r>
              <a:rPr lang="en-US" sz="2200" dirty="0" smtClean="0"/>
              <a:t>it</a:t>
            </a:r>
          </a:p>
          <a:p>
            <a:pPr>
              <a:buNone/>
            </a:pPr>
            <a:r>
              <a:rPr lang="en-US" sz="2200" dirty="0" smtClean="0"/>
              <a:t>	comes </a:t>
            </a:r>
            <a:r>
              <a:rPr lang="en-US" sz="2200" dirty="0"/>
              <a:t>to the words ecosystem </a:t>
            </a:r>
            <a:endParaRPr lang="en-US" sz="2200" dirty="0" smtClean="0"/>
          </a:p>
          <a:p>
            <a:pPr>
              <a:buNone/>
            </a:pPr>
            <a:r>
              <a:rPr lang="en-US" sz="2200" dirty="0" smtClean="0"/>
              <a:t>	and </a:t>
            </a:r>
            <a:r>
              <a:rPr lang="en-US" sz="2200" dirty="0"/>
              <a:t>biome.  What's the difference</a:t>
            </a:r>
            <a:r>
              <a:rPr lang="en-US" sz="2200" dirty="0" smtClean="0"/>
              <a:t>?</a:t>
            </a:r>
          </a:p>
          <a:p>
            <a:pPr>
              <a:buNone/>
            </a:pPr>
            <a:r>
              <a:rPr lang="en-US" sz="2200" dirty="0" smtClean="0"/>
              <a:t>	There </a:t>
            </a:r>
            <a:r>
              <a:rPr lang="en-US" sz="2200" dirty="0"/>
              <a:t>is a slight difference </a:t>
            </a:r>
            <a:r>
              <a:rPr lang="en-US" sz="2200" dirty="0" smtClean="0"/>
              <a:t>between</a:t>
            </a:r>
          </a:p>
          <a:p>
            <a:pPr>
              <a:buNone/>
            </a:pPr>
            <a:r>
              <a:rPr lang="en-US" sz="2200" dirty="0" smtClean="0"/>
              <a:t>	the </a:t>
            </a:r>
            <a:r>
              <a:rPr lang="en-US" sz="2200" dirty="0"/>
              <a:t>two words.  An ecosystem is </a:t>
            </a:r>
            <a:endParaRPr lang="en-US" sz="2200" dirty="0" smtClean="0"/>
          </a:p>
          <a:p>
            <a:pPr>
              <a:buNone/>
            </a:pPr>
            <a:r>
              <a:rPr lang="en-US" sz="2200" dirty="0" smtClean="0"/>
              <a:t>	much </a:t>
            </a:r>
            <a:r>
              <a:rPr lang="en-US" sz="2200" dirty="0"/>
              <a:t>smaller than a biome.  </a:t>
            </a:r>
            <a:endParaRPr lang="en-US" sz="2200" dirty="0" smtClean="0"/>
          </a:p>
          <a:p>
            <a:r>
              <a:rPr lang="en-US" sz="2200" dirty="0" smtClean="0"/>
              <a:t>Conversely</a:t>
            </a:r>
            <a:r>
              <a:rPr lang="en-US" sz="2200" dirty="0"/>
              <a:t>, a biome can be thought of many similar ecosystems throughout the world grouped together.  </a:t>
            </a:r>
            <a:endParaRPr lang="en-US" sz="2200" dirty="0" smtClean="0"/>
          </a:p>
          <a:p>
            <a:r>
              <a:rPr lang="en-US" sz="2200" dirty="0" smtClean="0"/>
              <a:t>An </a:t>
            </a:r>
            <a:r>
              <a:rPr lang="en-US" sz="2200" dirty="0"/>
              <a:t>ecosystem can be as large as the Sahara Desert, or as small as a puddle or vernal pool.  </a:t>
            </a:r>
            <a:br>
              <a:rPr lang="en-US" sz="2200" dirty="0"/>
            </a:br>
            <a:r>
              <a:rPr lang="en-US" sz="2200" dirty="0"/>
              <a:t>   Ecosystems are dynamic interactions between plants, animals, and microorganisms and their environment working together as a functional unit.  Ecosystems will fail if they do not remain in balance. </a:t>
            </a:r>
            <a:endParaRPr lang="es-CO" sz="2200" dirty="0"/>
          </a:p>
        </p:txBody>
      </p:sp>
      <p:pic>
        <p:nvPicPr>
          <p:cNvPr id="14338" name="Picture 2" descr="http://www.evangelchristianschool.org/news/wp-content/uploads/2008/12/ecologo.gif"/>
          <p:cNvPicPr>
            <a:picLocks noChangeAspect="1" noChangeArrowheads="1"/>
          </p:cNvPicPr>
          <p:nvPr/>
        </p:nvPicPr>
        <p:blipFill>
          <a:blip r:embed="rId2" cstate="print"/>
          <a:srcRect/>
          <a:stretch>
            <a:fillRect/>
          </a:stretch>
        </p:blipFill>
        <p:spPr bwMode="auto">
          <a:xfrm>
            <a:off x="6101308" y="794421"/>
            <a:ext cx="3042692" cy="2684574"/>
          </a:xfrm>
          <a:prstGeom prst="rect">
            <a:avLst/>
          </a:prstGeom>
          <a:noFill/>
        </p:spPr>
      </p:pic>
    </p:spTree>
  </p:cSld>
  <p:clrMapOvr>
    <a:masterClrMapping/>
  </p:clrMapOvr>
  <p:transition>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94122"/>
          </a:xfrm>
        </p:spPr>
        <p:txBody>
          <a:bodyPr/>
          <a:lstStyle/>
          <a:p>
            <a:r>
              <a:rPr lang="es-CO" dirty="0" err="1" smtClean="0"/>
              <a:t>The</a:t>
            </a:r>
            <a:r>
              <a:rPr lang="es-CO" dirty="0" smtClean="0"/>
              <a:t> marine </a:t>
            </a:r>
            <a:r>
              <a:rPr lang="es-CO" dirty="0" err="1" smtClean="0"/>
              <a:t>biome</a:t>
            </a:r>
            <a:endParaRPr lang="es-CO" dirty="0"/>
          </a:p>
        </p:txBody>
      </p:sp>
      <p:sp>
        <p:nvSpPr>
          <p:cNvPr id="3" name="2 Marcador de contenido"/>
          <p:cNvSpPr>
            <a:spLocks noGrp="1"/>
          </p:cNvSpPr>
          <p:nvPr>
            <p:ph idx="1"/>
          </p:nvPr>
        </p:nvSpPr>
        <p:spPr>
          <a:xfrm>
            <a:off x="457200" y="1340768"/>
            <a:ext cx="8229600" cy="5040559"/>
          </a:xfrm>
        </p:spPr>
        <p:txBody>
          <a:bodyPr/>
          <a:lstStyle/>
          <a:p>
            <a:r>
              <a:rPr lang="en-US" dirty="0" smtClean="0"/>
              <a:t>Marine regions cover about three-fourths of the Earth's surface and include oceans, coral reefs, and estuaries. Marine algae supply much of the world's oxygen supply and take in a huge amount of atmospheric carbon dioxide. The evaporation of the seawater provides rainwater for the land.</a:t>
            </a:r>
            <a:endParaRPr lang="en-US" dirty="0"/>
          </a:p>
        </p:txBody>
      </p:sp>
    </p:spTree>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grpSp>
        <p:nvGrpSpPr>
          <p:cNvPr id="4" name="3 Grupo"/>
          <p:cNvGrpSpPr/>
          <p:nvPr/>
        </p:nvGrpSpPr>
        <p:grpSpPr>
          <a:xfrm>
            <a:off x="2543119" y="557232"/>
            <a:ext cx="3824102" cy="719744"/>
            <a:chOff x="2700858" y="97002"/>
            <a:chExt cx="3824102" cy="719744"/>
          </a:xfrm>
        </p:grpSpPr>
        <p:sp>
          <p:nvSpPr>
            <p:cNvPr id="5" name="4 Rectángulo redondeado"/>
            <p:cNvSpPr/>
            <p:nvPr/>
          </p:nvSpPr>
          <p:spPr>
            <a:xfrm>
              <a:off x="2700858" y="97002"/>
              <a:ext cx="3824102" cy="7197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5 Rectángulo"/>
            <p:cNvSpPr/>
            <p:nvPr/>
          </p:nvSpPr>
          <p:spPr>
            <a:xfrm>
              <a:off x="2721939" y="118083"/>
              <a:ext cx="3781940" cy="677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lgn="ctr"/>
              <a:r>
                <a:rPr lang="es-CO" sz="2400" b="1" dirty="0" err="1" smtClean="0">
                  <a:solidFill>
                    <a:schemeClr val="tx1">
                      <a:lumMod val="50000"/>
                    </a:schemeClr>
                  </a:solidFill>
                  <a:effectLst>
                    <a:outerShdw blurRad="38100" dist="38100" dir="2700000" algn="tl">
                      <a:srgbClr val="000000">
                        <a:alpha val="43137"/>
                      </a:srgbClr>
                    </a:outerShdw>
                  </a:effectLst>
                </a:rPr>
                <a:t>Oceans</a:t>
              </a:r>
              <a:endParaRPr lang="es-CO" sz="2400" dirty="0"/>
            </a:p>
          </p:txBody>
        </p:sp>
      </p:grpSp>
      <p:grpSp>
        <p:nvGrpSpPr>
          <p:cNvPr id="7" name="6 Grupo"/>
          <p:cNvGrpSpPr/>
          <p:nvPr/>
        </p:nvGrpSpPr>
        <p:grpSpPr>
          <a:xfrm>
            <a:off x="251520" y="1628800"/>
            <a:ext cx="8496944" cy="936104"/>
            <a:chOff x="2700858" y="97002"/>
            <a:chExt cx="3824102" cy="719744"/>
          </a:xfrm>
        </p:grpSpPr>
        <p:sp>
          <p:nvSpPr>
            <p:cNvPr id="8" name="7 Rectángulo redondeado"/>
            <p:cNvSpPr/>
            <p:nvPr/>
          </p:nvSpPr>
          <p:spPr>
            <a:xfrm>
              <a:off x="2700858" y="97002"/>
              <a:ext cx="3824102" cy="7197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2721939" y="118083"/>
              <a:ext cx="3781940" cy="677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ctr" anchorCtr="0">
              <a:noAutofit/>
            </a:bodyPr>
            <a:lstStyle/>
            <a:p>
              <a:pPr lvl="0"/>
              <a:r>
                <a:rPr lang="en-US" sz="2000" dirty="0" smtClean="0">
                  <a:solidFill>
                    <a:schemeClr val="tx1">
                      <a:lumMod val="50000"/>
                    </a:schemeClr>
                  </a:solidFill>
                </a:rPr>
                <a:t>The largest of all the ecosystems, oceans are very large bodies of water that dominate the Earth's surface.</a:t>
              </a:r>
            </a:p>
            <a:p>
              <a:pPr lvl="0" algn="ctr" defTabSz="1022350">
                <a:lnSpc>
                  <a:spcPct val="90000"/>
                </a:lnSpc>
                <a:spcBef>
                  <a:spcPct val="0"/>
                </a:spcBef>
                <a:spcAft>
                  <a:spcPct val="35000"/>
                </a:spcAft>
              </a:pPr>
              <a:endParaRPr lang="es-CO" sz="1900" b="1" kern="1200" dirty="0">
                <a:solidFill>
                  <a:schemeClr val="tx1">
                    <a:lumMod val="50000"/>
                  </a:schemeClr>
                </a:solidFill>
                <a:effectLst>
                  <a:outerShdw blurRad="38100" dist="38100" dir="2700000" algn="tl">
                    <a:srgbClr val="000000">
                      <a:alpha val="43137"/>
                    </a:srgbClr>
                  </a:outerShdw>
                </a:effectLst>
              </a:endParaRPr>
            </a:p>
          </p:txBody>
        </p:sp>
      </p:grpSp>
      <p:grpSp>
        <p:nvGrpSpPr>
          <p:cNvPr id="10" name="9 Grupo"/>
          <p:cNvGrpSpPr/>
          <p:nvPr/>
        </p:nvGrpSpPr>
        <p:grpSpPr>
          <a:xfrm>
            <a:off x="289662" y="2924944"/>
            <a:ext cx="8496944" cy="3312368"/>
            <a:chOff x="2700858" y="97002"/>
            <a:chExt cx="3824102" cy="719744"/>
          </a:xfrm>
        </p:grpSpPr>
        <p:sp>
          <p:nvSpPr>
            <p:cNvPr id="11" name="10 Rectángulo redondeado"/>
            <p:cNvSpPr/>
            <p:nvPr/>
          </p:nvSpPr>
          <p:spPr>
            <a:xfrm>
              <a:off x="2700858" y="97002"/>
              <a:ext cx="3824102" cy="719744"/>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11 Rectángulo"/>
            <p:cNvSpPr/>
            <p:nvPr/>
          </p:nvSpPr>
          <p:spPr>
            <a:xfrm>
              <a:off x="2721939" y="118083"/>
              <a:ext cx="3781940" cy="677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7630" tIns="87630" rIns="87630" bIns="87630" numCol="1" spcCol="1270" anchor="t" anchorCtr="0">
              <a:noAutofit/>
            </a:bodyPr>
            <a:lstStyle/>
            <a:p>
              <a:pPr lvl="0"/>
              <a:r>
                <a:rPr lang="en-US" sz="2000" dirty="0" smtClean="0">
                  <a:solidFill>
                    <a:schemeClr val="tx1">
                      <a:lumMod val="50000"/>
                    </a:schemeClr>
                  </a:solidFill>
                </a:rPr>
                <a:t>Like ponds and lakes, the ocean regions are separated into </a:t>
              </a:r>
              <a:r>
                <a:rPr lang="en-US" sz="2000" dirty="0" smtClean="0">
                  <a:solidFill>
                    <a:schemeClr val="tx1">
                      <a:lumMod val="50000"/>
                    </a:schemeClr>
                  </a:solidFill>
                </a:rPr>
                <a:t>different zones</a:t>
              </a:r>
              <a:r>
                <a:rPr lang="en-US" sz="2000" dirty="0" smtClean="0">
                  <a:solidFill>
                    <a:schemeClr val="tx1">
                      <a:lumMod val="50000"/>
                    </a:schemeClr>
                  </a:solidFill>
                </a:rPr>
                <a:t>:</a:t>
              </a:r>
            </a:p>
            <a:p>
              <a:pPr lvl="0">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i="1" dirty="0" smtClean="0">
                  <a:solidFill>
                    <a:schemeClr val="tx1">
                      <a:lumMod val="50000"/>
                    </a:schemeClr>
                  </a:solidFill>
                  <a:effectLst>
                    <a:outerShdw blurRad="38100" dist="38100" dir="2700000" algn="tl">
                      <a:srgbClr val="000000">
                        <a:alpha val="43137"/>
                      </a:srgbClr>
                    </a:outerShdw>
                  </a:effectLst>
                </a:rPr>
                <a:t>intertidal zone </a:t>
              </a:r>
              <a:r>
                <a:rPr lang="en-US" sz="2000" dirty="0" smtClean="0">
                  <a:solidFill>
                    <a:schemeClr val="tx1">
                      <a:lumMod val="50000"/>
                    </a:schemeClr>
                  </a:solidFill>
                </a:rPr>
                <a:t>is where the ocean meets the land.</a:t>
              </a:r>
            </a:p>
            <a:p>
              <a:pPr lvl="0">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i="1" dirty="0" smtClean="0">
                  <a:solidFill>
                    <a:schemeClr val="tx1">
                      <a:lumMod val="50000"/>
                    </a:schemeClr>
                  </a:solidFill>
                  <a:effectLst>
                    <a:outerShdw blurRad="38100" dist="38100" dir="2700000" algn="tl">
                      <a:srgbClr val="000000">
                        <a:alpha val="43137"/>
                      </a:srgbClr>
                    </a:outerShdw>
                  </a:effectLst>
                </a:rPr>
                <a:t>pelagic zone </a:t>
              </a:r>
              <a:r>
                <a:rPr lang="en-US" sz="2000" dirty="0" smtClean="0">
                  <a:solidFill>
                    <a:schemeClr val="tx1">
                      <a:lumMod val="50000"/>
                    </a:schemeClr>
                  </a:solidFill>
                </a:rPr>
                <a:t>includes those waters further from the land, basically the open ocean.</a:t>
              </a:r>
            </a:p>
            <a:p>
              <a:pPr lvl="0">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a:t>
              </a:r>
              <a:r>
                <a:rPr lang="en-US" sz="2000" b="1" i="1" dirty="0" smtClean="0">
                  <a:solidFill>
                    <a:schemeClr val="tx1">
                      <a:lumMod val="50000"/>
                    </a:schemeClr>
                  </a:solidFill>
                  <a:effectLst>
                    <a:outerShdw blurRad="38100" dist="38100" dir="2700000" algn="tl">
                      <a:srgbClr val="000000">
                        <a:alpha val="43137"/>
                      </a:srgbClr>
                    </a:outerShdw>
                  </a:effectLst>
                </a:rPr>
                <a:t>benthic zone</a:t>
              </a:r>
              <a:r>
                <a:rPr lang="en-US" sz="2000" b="1" dirty="0" smtClean="0">
                  <a:solidFill>
                    <a:schemeClr val="tx1">
                      <a:lumMod val="50000"/>
                    </a:schemeClr>
                  </a:solidFill>
                  <a:effectLst>
                    <a:outerShdw blurRad="38100" dist="38100" dir="2700000" algn="tl">
                      <a:srgbClr val="000000">
                        <a:alpha val="43137"/>
                      </a:srgbClr>
                    </a:outerShdw>
                  </a:effectLst>
                </a:rPr>
                <a:t> </a:t>
              </a:r>
              <a:r>
                <a:rPr lang="en-US" sz="2000" dirty="0" smtClean="0">
                  <a:solidFill>
                    <a:schemeClr val="tx1">
                      <a:lumMod val="50000"/>
                    </a:schemeClr>
                  </a:solidFill>
                </a:rPr>
                <a:t>is the area below the pelagic zone, but does not include the very deepest parts of the ocean</a:t>
              </a:r>
            </a:p>
            <a:p>
              <a:pPr lvl="0">
                <a:buFont typeface="Arial" pitchFamily="34" charset="0"/>
                <a:buChar char="•"/>
              </a:pPr>
              <a:r>
                <a:rPr lang="en-US" sz="2000" dirty="0" smtClean="0">
                  <a:solidFill>
                    <a:schemeClr val="tx1">
                      <a:lumMod val="50000"/>
                    </a:schemeClr>
                  </a:solidFill>
                </a:rPr>
                <a:t> </a:t>
              </a:r>
              <a:r>
                <a:rPr lang="en-US" sz="2000" b="1" dirty="0" smtClean="0">
                  <a:solidFill>
                    <a:schemeClr val="tx1">
                      <a:lumMod val="50000"/>
                    </a:schemeClr>
                  </a:solidFill>
                  <a:effectLst>
                    <a:outerShdw blurRad="38100" dist="38100" dir="2700000" algn="tl">
                      <a:srgbClr val="000000">
                        <a:alpha val="43137"/>
                      </a:srgbClr>
                    </a:outerShdw>
                  </a:effectLst>
                </a:rPr>
                <a:t>The deep ocean </a:t>
              </a:r>
              <a:r>
                <a:rPr lang="en-US" sz="2000" dirty="0" smtClean="0">
                  <a:solidFill>
                    <a:schemeClr val="tx1">
                      <a:lumMod val="50000"/>
                    </a:schemeClr>
                  </a:solidFill>
                </a:rPr>
                <a:t>is the </a:t>
              </a:r>
              <a:r>
                <a:rPr lang="en-US" sz="2000" i="1" dirty="0" smtClean="0">
                  <a:solidFill>
                    <a:schemeClr val="tx1">
                      <a:lumMod val="50000"/>
                    </a:schemeClr>
                  </a:solidFill>
                </a:rPr>
                <a:t>abyssal zone</a:t>
              </a:r>
              <a:r>
                <a:rPr lang="en-US" sz="2000" dirty="0" smtClean="0">
                  <a:solidFill>
                    <a:schemeClr val="tx1">
                      <a:lumMod val="50000"/>
                    </a:schemeClr>
                  </a:solidFill>
                </a:rPr>
                <a:t>. The water in this region is very cold (around 3° C), highly pressured, high in oxygen content, but low in nutritional content. </a:t>
              </a:r>
            </a:p>
            <a:p>
              <a:pPr lvl="0"/>
              <a:endParaRPr lang="es-CO" sz="2000" dirty="0" smtClean="0">
                <a:solidFill>
                  <a:schemeClr val="tx1">
                    <a:lumMod val="50000"/>
                  </a:schemeClr>
                </a:solidFill>
              </a:endParaRPr>
            </a:p>
            <a:p>
              <a:pPr lvl="0" algn="ctr" defTabSz="1022350">
                <a:lnSpc>
                  <a:spcPct val="90000"/>
                </a:lnSpc>
                <a:spcBef>
                  <a:spcPct val="0"/>
                </a:spcBef>
                <a:spcAft>
                  <a:spcPct val="35000"/>
                </a:spcAft>
              </a:pPr>
              <a:endParaRPr lang="es-CO" sz="1900" b="1" kern="1200" dirty="0">
                <a:solidFill>
                  <a:schemeClr val="tx1">
                    <a:lumMod val="50000"/>
                  </a:schemeClr>
                </a:solidFill>
                <a:effectLst>
                  <a:outerShdw blurRad="38100" dist="38100" dir="2700000" algn="tl">
                    <a:srgbClr val="000000">
                      <a:alpha val="43137"/>
                    </a:srgbClr>
                  </a:outerShdw>
                </a:effectLst>
              </a:endParaRPr>
            </a:p>
          </p:txBody>
        </p:sp>
      </p:grpSp>
    </p:spTree>
  </p:cSld>
  <p:clrMapOvr>
    <a:masterClrMapping/>
  </p:clrMapOvr>
  <p:transition>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67544" y="332657"/>
            <a:ext cx="8229600" cy="4525963"/>
          </a:xfrm>
        </p:spPr>
        <p:txBody>
          <a:bodyPr>
            <a:normAutofit lnSpcReduction="10000"/>
          </a:bodyPr>
          <a:lstStyle/>
          <a:p>
            <a:endParaRPr lang="es-CO" dirty="0" smtClean="0">
              <a:hlinkClick r:id="rId2"/>
            </a:endParaRPr>
          </a:p>
          <a:p>
            <a:r>
              <a:rPr lang="es-CO" sz="2200" dirty="0" smtClean="0">
                <a:hlinkClick r:id="rId2"/>
              </a:rPr>
              <a:t>http://www.schenectady.k12.ny.us/users/title3/Future%20Grant%20Projects/Projects/landbiomes/Russell%20Final%20Project/biomes_files/frame.htm</a:t>
            </a:r>
            <a:r>
              <a:rPr lang="es-CO" sz="2200" dirty="0" smtClean="0"/>
              <a:t> </a:t>
            </a:r>
          </a:p>
          <a:p>
            <a:r>
              <a:rPr lang="es-CO" sz="2200" dirty="0" smtClean="0">
                <a:hlinkClick r:id="rId3"/>
              </a:rPr>
              <a:t>http://www.cotf.edu/ete/modules/msese/earthsysflr/biomes.html</a:t>
            </a:r>
            <a:endParaRPr lang="es-CO" sz="2200" dirty="0" smtClean="0"/>
          </a:p>
          <a:p>
            <a:r>
              <a:rPr lang="es-CO" sz="2200" dirty="0" smtClean="0">
                <a:hlinkClick r:id="rId4"/>
              </a:rPr>
              <a:t>http://sites.schooltools.us/sites/CoolScience/fileuploads/_Land%20Biomes.swf</a:t>
            </a:r>
            <a:r>
              <a:rPr lang="es-CO" sz="2200" dirty="0" smtClean="0"/>
              <a:t> </a:t>
            </a:r>
          </a:p>
          <a:p>
            <a:r>
              <a:rPr lang="es-CO" sz="2200" dirty="0" smtClean="0">
                <a:hlinkClick r:id="rId5"/>
              </a:rPr>
              <a:t>http://www.freeclubweb.com/powerpoints/science/biomes.html</a:t>
            </a:r>
            <a:r>
              <a:rPr lang="es-CO" sz="2200" dirty="0" smtClean="0"/>
              <a:t> </a:t>
            </a:r>
          </a:p>
          <a:p>
            <a:r>
              <a:rPr lang="es-CO" sz="2200" smtClean="0">
                <a:hlinkClick r:id="rId6"/>
              </a:rPr>
              <a:t>http://www.ucmp.berkeley.edu/exhibits/biomes/freshwater.php#ponds</a:t>
            </a:r>
            <a:r>
              <a:rPr lang="es-CO" sz="2200" smtClean="0"/>
              <a:t> </a:t>
            </a:r>
            <a:endParaRPr lang="es-CO" sz="2200" dirty="0" smtClean="0"/>
          </a:p>
          <a:p>
            <a:endParaRPr lang="es-CO" dirty="0" smtClean="0"/>
          </a:p>
          <a:p>
            <a:endParaRPr lang="es-CO" dirty="0"/>
          </a:p>
        </p:txBody>
      </p:sp>
    </p:spTree>
  </p:cSld>
  <p:clrMapOvr>
    <a:masterClrMapping/>
  </p:clrMapOvr>
  <p:transition>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b="1" dirty="0" smtClean="0"/>
              <a:t>The Major Biomes:</a:t>
            </a:r>
            <a:endParaRPr lang="es-CO" dirty="0"/>
          </a:p>
        </p:txBody>
      </p:sp>
      <p:sp>
        <p:nvSpPr>
          <p:cNvPr id="3" name="2 Marcador de contenido"/>
          <p:cNvSpPr>
            <a:spLocks noGrp="1"/>
          </p:cNvSpPr>
          <p:nvPr>
            <p:ph idx="1"/>
          </p:nvPr>
        </p:nvSpPr>
        <p:spPr/>
        <p:txBody>
          <a:bodyPr>
            <a:normAutofit/>
          </a:bodyPr>
          <a:lstStyle/>
          <a:p>
            <a:pPr lvl="0"/>
            <a:r>
              <a:rPr lang="en-US" dirty="0" smtClean="0"/>
              <a:t>Rain </a:t>
            </a:r>
            <a:r>
              <a:rPr lang="en-US" dirty="0"/>
              <a:t>Forest</a:t>
            </a:r>
            <a:endParaRPr lang="es-CO" dirty="0"/>
          </a:p>
          <a:p>
            <a:pPr lvl="0"/>
            <a:r>
              <a:rPr lang="en-US" dirty="0"/>
              <a:t>Taiga</a:t>
            </a:r>
            <a:endParaRPr lang="es-CO" dirty="0"/>
          </a:p>
          <a:p>
            <a:pPr lvl="0"/>
            <a:r>
              <a:rPr lang="es-CO" dirty="0"/>
              <a:t>Tundra </a:t>
            </a:r>
          </a:p>
          <a:p>
            <a:pPr lvl="0"/>
            <a:r>
              <a:rPr lang="en-US" dirty="0"/>
              <a:t>Grassland</a:t>
            </a:r>
            <a:r>
              <a:rPr lang="es-CO" dirty="0"/>
              <a:t> </a:t>
            </a:r>
          </a:p>
          <a:p>
            <a:pPr lvl="0"/>
            <a:r>
              <a:rPr lang="en-US" dirty="0"/>
              <a:t>Desert</a:t>
            </a:r>
            <a:endParaRPr lang="es-CO" dirty="0"/>
          </a:p>
          <a:p>
            <a:pPr lvl="0"/>
            <a:r>
              <a:rPr lang="en-US" dirty="0"/>
              <a:t>Marine</a:t>
            </a:r>
            <a:endParaRPr lang="es-CO" dirty="0"/>
          </a:p>
          <a:p>
            <a:pPr lvl="0"/>
            <a:r>
              <a:rPr lang="en-US" dirty="0"/>
              <a:t>Freshwater </a:t>
            </a:r>
            <a:endParaRPr lang="es-CO" dirty="0"/>
          </a:p>
          <a:p>
            <a:endParaRPr lang="es-CO" dirty="0"/>
          </a:p>
        </p:txBody>
      </p:sp>
      <p:pic>
        <p:nvPicPr>
          <p:cNvPr id="4" name="3 Imagen" descr="example"/>
          <p:cNvPicPr/>
          <p:nvPr/>
        </p:nvPicPr>
        <p:blipFill>
          <a:blip r:embed="rId2" cstate="print"/>
          <a:srcRect/>
          <a:stretch>
            <a:fillRect/>
          </a:stretch>
        </p:blipFill>
        <p:spPr bwMode="auto">
          <a:xfrm>
            <a:off x="4764021" y="1538790"/>
            <a:ext cx="2232248" cy="2160240"/>
          </a:xfrm>
          <a:prstGeom prst="rect">
            <a:avLst/>
          </a:prstGeom>
          <a:noFill/>
          <a:ln w="9525">
            <a:noFill/>
            <a:miter lim="800000"/>
            <a:headEnd/>
            <a:tailEnd/>
          </a:ln>
        </p:spPr>
      </p:pic>
      <p:pic>
        <p:nvPicPr>
          <p:cNvPr id="5" name="4 Imagen" descr="Forest In The Mountains">
            <a:hlinkClick r:id="rId3"/>
          </p:cNvPr>
          <p:cNvPicPr/>
          <p:nvPr/>
        </p:nvPicPr>
        <p:blipFill>
          <a:blip r:embed="rId4" cstate="print"/>
          <a:srcRect/>
          <a:stretch>
            <a:fillRect/>
          </a:stretch>
        </p:blipFill>
        <p:spPr bwMode="auto">
          <a:xfrm>
            <a:off x="6012160" y="4116634"/>
            <a:ext cx="2304256" cy="2232248"/>
          </a:xfrm>
          <a:prstGeom prst="rect">
            <a:avLst/>
          </a:prstGeom>
          <a:noFill/>
          <a:ln w="9525">
            <a:noFill/>
            <a:miter lim="800000"/>
            <a:headEnd/>
            <a:tailEnd/>
          </a:ln>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32313"/>
            <a:ext cx="8229600" cy="4741987"/>
          </a:xfrm>
        </p:spPr>
        <p:txBody>
          <a:bodyPr/>
          <a:lstStyle/>
          <a:p>
            <a:r>
              <a:rPr lang="en-US" b="1" dirty="0"/>
              <a:t>Find the major Biomes. </a:t>
            </a:r>
            <a:endParaRPr lang="es-CO" dirty="0"/>
          </a:p>
          <a:p>
            <a:r>
              <a:rPr lang="es-CO" dirty="0" smtClean="0"/>
              <a:t>|</a:t>
            </a:r>
            <a:endParaRPr lang="es-CO" dirty="0"/>
          </a:p>
        </p:txBody>
      </p:sp>
      <p:graphicFrame>
        <p:nvGraphicFramePr>
          <p:cNvPr id="4" name="3 Tabla"/>
          <p:cNvGraphicFramePr>
            <a:graphicFrameLocks noGrp="1"/>
          </p:cNvGraphicFramePr>
          <p:nvPr/>
        </p:nvGraphicFramePr>
        <p:xfrm>
          <a:off x="342595" y="949424"/>
          <a:ext cx="8420389" cy="5362956"/>
        </p:xfrm>
        <a:graphic>
          <a:graphicData uri="http://schemas.openxmlformats.org/drawingml/2006/table">
            <a:tbl>
              <a:tblPr>
                <a:tableStyleId>{21E4AEA4-8DFA-4A89-87EB-49C32662AFE0}</a:tableStyleId>
              </a:tblPr>
              <a:tblGrid>
                <a:gridCol w="495317"/>
                <a:gridCol w="495317"/>
                <a:gridCol w="495317"/>
                <a:gridCol w="495317"/>
                <a:gridCol w="495317"/>
                <a:gridCol w="495317"/>
                <a:gridCol w="495317"/>
                <a:gridCol w="495317"/>
                <a:gridCol w="495317"/>
                <a:gridCol w="495317"/>
                <a:gridCol w="495317"/>
                <a:gridCol w="495317"/>
                <a:gridCol w="495317"/>
                <a:gridCol w="495317"/>
                <a:gridCol w="495317"/>
                <a:gridCol w="495317"/>
                <a:gridCol w="495317"/>
              </a:tblGrid>
              <a:tr h="315468">
                <a:tc>
                  <a:txBody>
                    <a:bodyPr/>
                    <a:lstStyle/>
                    <a:p>
                      <a:pPr algn="ctr">
                        <a:lnSpc>
                          <a:spcPct val="115000"/>
                        </a:lnSpc>
                        <a:spcAft>
                          <a:spcPts val="0"/>
                        </a:spcAft>
                      </a:pPr>
                      <a:r>
                        <a:rPr lang="es-CO" sz="1800" dirty="0">
                          <a:solidFill>
                            <a:schemeClr val="tx1">
                              <a:lumMod val="50000"/>
                            </a:schemeClr>
                          </a:solidFill>
                        </a:rPr>
                        <a:t>J</a:t>
                      </a:r>
                      <a:endParaRPr lang="es-CO" sz="1800" dirty="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A</a:t>
                      </a:r>
                      <a:endParaRPr lang="es-CO" sz="1800" dirty="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K</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H</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R</a:t>
                      </a:r>
                      <a:endParaRPr lang="es-CO" sz="1800" dirty="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K</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M</a:t>
                      </a:r>
                      <a:endParaRPr lang="es-CO" sz="1800" dirty="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H</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W</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W</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Z</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Q</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Y</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K</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J</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X</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J</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X</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Q</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Y</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J</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B</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H</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O</a:t>
                      </a:r>
                      <a:endParaRPr lang="es-CO" sz="1800" dirty="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X</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Z</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H</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K</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F</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N</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B</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B</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U</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G</a:t>
                      </a:r>
                      <a:endParaRPr lang="es-CO" sz="1800" dirty="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R</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I</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O</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H</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Q</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G</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C</a:t>
                      </a:r>
                      <a:endParaRPr lang="es-CO" sz="1800">
                        <a:solidFill>
                          <a:schemeClr val="tx1">
                            <a:lumMod val="50000"/>
                          </a:schemeClr>
                        </a:solidFill>
                        <a:latin typeface="Calibri"/>
                        <a:ea typeface="Calibri"/>
                        <a:cs typeface="Times New Roman"/>
                      </a:endParaRPr>
                    </a:p>
                  </a:txBody>
                  <a:tcPr marL="44451" marR="44451" marT="0" marB="0" anchor="b"/>
                </a:tc>
              </a:tr>
              <a:tr h="315468">
                <a:tc>
                  <a:txBody>
                    <a:bodyPr/>
                    <a:lstStyle/>
                    <a:p>
                      <a:pPr algn="ctr">
                        <a:lnSpc>
                          <a:spcPct val="115000"/>
                        </a:lnSpc>
                        <a:spcAft>
                          <a:spcPts val="0"/>
                        </a:spcAft>
                      </a:pPr>
                      <a:r>
                        <a:rPr lang="es-CO" sz="1800">
                          <a:solidFill>
                            <a:schemeClr val="tx1">
                              <a:lumMod val="50000"/>
                            </a:schemeClr>
                          </a:solidFill>
                        </a:rPr>
                        <a:t>S</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D</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Q</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K</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P</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L</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E</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T</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V</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A</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a:solidFill>
                            <a:schemeClr val="tx1">
                              <a:lumMod val="50000"/>
                            </a:schemeClr>
                          </a:solidFill>
                        </a:rPr>
                        <a:t>M</a:t>
                      </a:r>
                      <a:endParaRPr lang="es-CO" sz="1800">
                        <a:solidFill>
                          <a:schemeClr val="tx1">
                            <a:lumMod val="50000"/>
                          </a:schemeClr>
                        </a:solidFill>
                        <a:latin typeface="Calibri"/>
                        <a:ea typeface="Calibri"/>
                        <a:cs typeface="Times New Roman"/>
                      </a:endParaRPr>
                    </a:p>
                  </a:txBody>
                  <a:tcPr marL="44451" marR="44451" marT="0" marB="0" anchor="b"/>
                </a:tc>
                <a:tc>
                  <a:txBody>
                    <a:bodyPr/>
                    <a:lstStyle/>
                    <a:p>
                      <a:pPr algn="ctr">
                        <a:lnSpc>
                          <a:spcPct val="115000"/>
                        </a:lnSpc>
                        <a:spcAft>
                          <a:spcPts val="0"/>
                        </a:spcAft>
                      </a:pPr>
                      <a:r>
                        <a:rPr lang="es-CO" sz="1800" dirty="0">
                          <a:solidFill>
                            <a:schemeClr val="tx1">
                              <a:lumMod val="50000"/>
                            </a:schemeClr>
                          </a:solidFill>
                        </a:rPr>
                        <a:t>A</a:t>
                      </a:r>
                      <a:endParaRPr lang="es-CO" sz="1800" dirty="0">
                        <a:solidFill>
                          <a:schemeClr val="tx1">
                            <a:lumMod val="50000"/>
                          </a:schemeClr>
                        </a:solidFill>
                        <a:latin typeface="Calibri"/>
                        <a:ea typeface="Calibri"/>
                        <a:cs typeface="Times New Roman"/>
                      </a:endParaRPr>
                    </a:p>
                  </a:txBody>
                  <a:tcPr marL="44451" marR="44451" marT="0" marB="0" anchor="b"/>
                </a:tc>
              </a:tr>
            </a:tbl>
          </a:graphicData>
        </a:graphic>
      </p:graphicFrame>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5"/>
            <a:ext cx="8229600" cy="6120680"/>
          </a:xfrm>
        </p:spPr>
        <p:txBody>
          <a:bodyPr>
            <a:normAutofit fontScale="92500" lnSpcReduction="20000"/>
          </a:bodyPr>
          <a:lstStyle/>
          <a:p>
            <a:r>
              <a:rPr lang="en-US" dirty="0"/>
              <a:t>Go </a:t>
            </a:r>
            <a:r>
              <a:rPr lang="en-US" dirty="0" smtClean="0"/>
              <a:t>to</a:t>
            </a:r>
            <a:r>
              <a:rPr lang="en-US" dirty="0"/>
              <a:t>:  </a:t>
            </a:r>
            <a:endParaRPr lang="en-US" dirty="0" smtClean="0"/>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endParaRPr lang="en-US" u="sng" dirty="0" smtClean="0">
              <a:hlinkClick r:id="rId3"/>
            </a:endParaRPr>
          </a:p>
          <a:p>
            <a:pPr>
              <a:buNone/>
            </a:pPr>
            <a:endParaRPr lang="en-US" u="sng" dirty="0" smtClean="0">
              <a:hlinkClick r:id="rId3"/>
            </a:endParaRPr>
          </a:p>
          <a:p>
            <a:r>
              <a:rPr lang="en-US" sz="2400" u="sng" dirty="0" smtClean="0">
                <a:hlinkClick r:id="rId3"/>
              </a:rPr>
              <a:t>http</a:t>
            </a:r>
            <a:r>
              <a:rPr lang="en-US" sz="2400" u="sng" dirty="0">
                <a:hlinkClick r:id="rId3"/>
              </a:rPr>
              <a:t>://</a:t>
            </a:r>
            <a:r>
              <a:rPr lang="en-US" sz="2400" u="sng" dirty="0" smtClean="0">
                <a:hlinkClick r:id="rId3"/>
              </a:rPr>
              <a:t>www.youtube.com/watch?v=WZGCZY47YS0</a:t>
            </a:r>
            <a:r>
              <a:rPr lang="en-US" sz="2400" u="sng" dirty="0" smtClean="0"/>
              <a:t> </a:t>
            </a:r>
          </a:p>
          <a:p>
            <a:pPr>
              <a:buNone/>
            </a:pPr>
            <a:endParaRPr lang="es-CO" dirty="0"/>
          </a:p>
          <a:p>
            <a:endParaRPr lang="es-CO" dirty="0"/>
          </a:p>
        </p:txBody>
      </p:sp>
      <p:pic>
        <p:nvPicPr>
          <p:cNvPr id="4" name="Biomes of the World.avi">
            <a:hlinkClick r:id="" action="ppaction://media"/>
          </p:cNvPr>
          <p:cNvPicPr>
            <a:picLocks noRot="1" noChangeAspect="1"/>
          </p:cNvPicPr>
          <p:nvPr>
            <a:videoFile r:link="rId1"/>
          </p:nvPr>
        </p:nvPicPr>
        <p:blipFill>
          <a:blip r:embed="rId4" cstate="print"/>
          <a:stretch>
            <a:fillRect/>
          </a:stretch>
        </p:blipFill>
        <p:spPr>
          <a:xfrm>
            <a:off x="539552" y="1160747"/>
            <a:ext cx="8136904" cy="4577009"/>
          </a:xfrm>
          <a:prstGeom prst="rect">
            <a:avLst/>
          </a:prstGeom>
        </p:spPr>
      </p:pic>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395536" y="5495925"/>
            <a:ext cx="7772400" cy="1362075"/>
          </a:xfrm>
        </p:spPr>
        <p:txBody>
          <a:bodyPr/>
          <a:lstStyle/>
          <a:p>
            <a:r>
              <a:rPr lang="es-CO" dirty="0" err="1" smtClean="0">
                <a:effectLst>
                  <a:outerShdw blurRad="38100" dist="38100" dir="2700000" algn="tl">
                    <a:srgbClr val="000000">
                      <a:alpha val="43137"/>
                    </a:srgbClr>
                  </a:outerShdw>
                </a:effectLst>
              </a:rPr>
              <a:t>Land</a:t>
            </a:r>
            <a:r>
              <a:rPr lang="es-CO" dirty="0" smtClean="0">
                <a:effectLst>
                  <a:outerShdw blurRad="38100" dist="38100" dir="2700000" algn="tl">
                    <a:srgbClr val="000000">
                      <a:alpha val="43137"/>
                    </a:srgbClr>
                  </a:outerShdw>
                </a:effectLst>
              </a:rPr>
              <a:t> </a:t>
            </a:r>
            <a:r>
              <a:rPr lang="es-CO" dirty="0" err="1" smtClean="0">
                <a:effectLst>
                  <a:outerShdw blurRad="38100" dist="38100" dir="2700000" algn="tl">
                    <a:srgbClr val="000000">
                      <a:alpha val="43137"/>
                    </a:srgbClr>
                  </a:outerShdw>
                </a:effectLst>
              </a:rPr>
              <a:t>biomes</a:t>
            </a:r>
            <a:endParaRPr lang="es-CO" dirty="0">
              <a:effectLst>
                <a:outerShdw blurRad="38100" dist="38100" dir="2700000" algn="tl">
                  <a:srgbClr val="000000">
                    <a:alpha val="43137"/>
                  </a:srgbClr>
                </a:outerShdw>
              </a:effectLst>
            </a:endParaRPr>
          </a:p>
        </p:txBody>
      </p:sp>
      <p:pic>
        <p:nvPicPr>
          <p:cNvPr id="10242" name="Picture 2" descr="http://science.pppst.com/biomes/banner_biomes.gif"/>
          <p:cNvPicPr>
            <a:picLocks noChangeAspect="1" noChangeArrowheads="1"/>
          </p:cNvPicPr>
          <p:nvPr/>
        </p:nvPicPr>
        <p:blipFill>
          <a:blip r:embed="rId2" cstate="print"/>
          <a:srcRect/>
          <a:stretch>
            <a:fillRect/>
          </a:stretch>
        </p:blipFill>
        <p:spPr bwMode="auto">
          <a:xfrm>
            <a:off x="1259632" y="734540"/>
            <a:ext cx="7185273" cy="4094289"/>
          </a:xfrm>
          <a:prstGeom prst="rect">
            <a:avLst/>
          </a:prstGeom>
          <a:noFill/>
        </p:spPr>
      </p:pic>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124" y="8334"/>
            <a:ext cx="9139288" cy="6858000"/>
          </a:xfrm>
          <a:prstGeom prst="rect">
            <a:avLst/>
          </a:prstGeom>
          <a:noFill/>
          <a:ln w="9525">
            <a:noFill/>
            <a:miter lim="800000"/>
            <a:headEnd/>
            <a:tailEnd/>
          </a:ln>
        </p:spPr>
      </p:pic>
    </p:spTree>
  </p:cSld>
  <p:clrMapOvr>
    <a:masterClrMapping/>
  </p:clrMapOvr>
  <p:transition>
    <p:wheel spokes="8"/>
  </p:transition>
</p:sld>
</file>

<file path=ppt/theme/theme1.xml><?xml version="1.0" encoding="utf-8"?>
<a:theme xmlns:a="http://schemas.openxmlformats.org/drawingml/2006/main" name="Tema de Office">
  <a:themeElements>
    <a:clrScheme name="Personalizado 5">
      <a:dk1>
        <a:srgbClr val="E5E0EC"/>
      </a:dk1>
      <a:lt1>
        <a:sysClr val="window" lastClr="FFFFFF"/>
      </a:lt1>
      <a:dk2>
        <a:srgbClr val="F2DCDB"/>
      </a:dk2>
      <a:lt2>
        <a:srgbClr val="EEECE1"/>
      </a:lt2>
      <a:accent1>
        <a:srgbClr val="FEB2FF"/>
      </a:accent1>
      <a:accent2>
        <a:srgbClr val="C0504D"/>
      </a:accent2>
      <a:accent3>
        <a:srgbClr val="D7E3BC"/>
      </a:accent3>
      <a:accent4>
        <a:srgbClr val="B7DDE8"/>
      </a:accent4>
      <a:accent5>
        <a:srgbClr val="4BACC6"/>
      </a:accent5>
      <a:accent6>
        <a:srgbClr val="F79646"/>
      </a:accent6>
      <a:hlink>
        <a:srgbClr val="0000FF"/>
      </a:hlink>
      <a:folHlink>
        <a:srgbClr val="800080"/>
      </a:folHlink>
    </a:clrScheme>
    <a:fontScheme name="Personalizado 2">
      <a:majorFont>
        <a:latin typeface="Comic Sans MS"/>
        <a:ea typeface=""/>
        <a:cs typeface=""/>
      </a:majorFont>
      <a:minorFont>
        <a:latin typeface="Segoe Prin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2203</Words>
  <Application>Microsoft Office PowerPoint</Application>
  <PresentationFormat>Presentación en pantalla (4:3)</PresentationFormat>
  <Paragraphs>468</Paragraphs>
  <Slides>36</Slides>
  <Notes>1</Notes>
  <HiddenSlides>0</HiddenSlides>
  <MMClips>1</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BIOMES OF  THE WORLD </vt:lpstr>
      <vt:lpstr>What is a Biome?  </vt:lpstr>
      <vt:lpstr>What is an Ecosystem?  </vt:lpstr>
      <vt:lpstr>The Major Biomes:</vt:lpstr>
      <vt:lpstr>Diapositiva 5</vt:lpstr>
      <vt:lpstr>Diapositiva 6</vt:lpstr>
      <vt:lpstr>Land biomes</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Water biomes</vt:lpstr>
      <vt:lpstr>Diapositiva 27</vt:lpstr>
      <vt:lpstr>Freshwater Biomes</vt:lpstr>
      <vt:lpstr>Diapositiva 29</vt:lpstr>
      <vt:lpstr>Diapositiva 30</vt:lpstr>
      <vt:lpstr>Diapositiva 31</vt:lpstr>
      <vt:lpstr>The marine biome</vt:lpstr>
      <vt:lpstr>Diapositiva 33</vt:lpstr>
      <vt:lpstr>Diapositiva 34</vt:lpstr>
      <vt:lpstr>Diapositiva 35</vt:lpstr>
      <vt:lpstr>Diapositiva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BIOMES OF  THE WORLD </dc:title>
  <dc:creator>amsarmientog</dc:creator>
  <cp:lastModifiedBy>amsarmientog</cp:lastModifiedBy>
  <cp:revision>11</cp:revision>
  <dcterms:created xsi:type="dcterms:W3CDTF">2013-05-26T01:42:33Z</dcterms:created>
  <dcterms:modified xsi:type="dcterms:W3CDTF">2013-06-05T19:58:25Z</dcterms:modified>
</cp:coreProperties>
</file>